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1"/>
  </p:notesMasterIdLst>
  <p:sldIdLst>
    <p:sldId id="256" r:id="rId2"/>
    <p:sldId id="258" r:id="rId3"/>
    <p:sldId id="259" r:id="rId4"/>
    <p:sldId id="273" r:id="rId5"/>
    <p:sldId id="277" r:id="rId6"/>
    <p:sldId id="257" r:id="rId7"/>
    <p:sldId id="278" r:id="rId8"/>
    <p:sldId id="279" r:id="rId9"/>
    <p:sldId id="260" r:id="rId10"/>
    <p:sldId id="261" r:id="rId11"/>
    <p:sldId id="280" r:id="rId12"/>
    <p:sldId id="281" r:id="rId13"/>
    <p:sldId id="264" r:id="rId14"/>
    <p:sldId id="265" r:id="rId15"/>
    <p:sldId id="282" r:id="rId16"/>
    <p:sldId id="283" r:id="rId17"/>
    <p:sldId id="274" r:id="rId18"/>
    <p:sldId id="263" r:id="rId19"/>
    <p:sldId id="276" r:id="rId20"/>
  </p:sldIdLst>
  <p:sldSz cx="24380825" cy="13714413"/>
  <p:notesSz cx="6858000" cy="9144000"/>
  <p:defaultTextStyle>
    <a:defPPr>
      <a:defRPr lang="en-US"/>
    </a:defPPr>
    <a:lvl1pPr marL="0" algn="l" defTabSz="1828252" rtl="0" eaLnBrk="1" latinLnBrk="0" hangingPunct="1">
      <a:defRPr sz="3599" kern="1200">
        <a:solidFill>
          <a:schemeClr val="tx1"/>
        </a:solidFill>
        <a:latin typeface="+mn-lt"/>
        <a:ea typeface="+mn-ea"/>
        <a:cs typeface="+mn-cs"/>
      </a:defRPr>
    </a:lvl1pPr>
    <a:lvl2pPr marL="914127" algn="l" defTabSz="1828252" rtl="0" eaLnBrk="1" latinLnBrk="0" hangingPunct="1">
      <a:defRPr sz="3599" kern="1200">
        <a:solidFill>
          <a:schemeClr val="tx1"/>
        </a:solidFill>
        <a:latin typeface="+mn-lt"/>
        <a:ea typeface="+mn-ea"/>
        <a:cs typeface="+mn-cs"/>
      </a:defRPr>
    </a:lvl2pPr>
    <a:lvl3pPr marL="1828252" algn="l" defTabSz="1828252" rtl="0" eaLnBrk="1" latinLnBrk="0" hangingPunct="1">
      <a:defRPr sz="3599" kern="1200">
        <a:solidFill>
          <a:schemeClr val="tx1"/>
        </a:solidFill>
        <a:latin typeface="+mn-lt"/>
        <a:ea typeface="+mn-ea"/>
        <a:cs typeface="+mn-cs"/>
      </a:defRPr>
    </a:lvl3pPr>
    <a:lvl4pPr marL="2742379" algn="l" defTabSz="1828252" rtl="0" eaLnBrk="1" latinLnBrk="0" hangingPunct="1">
      <a:defRPr sz="3599" kern="1200">
        <a:solidFill>
          <a:schemeClr val="tx1"/>
        </a:solidFill>
        <a:latin typeface="+mn-lt"/>
        <a:ea typeface="+mn-ea"/>
        <a:cs typeface="+mn-cs"/>
      </a:defRPr>
    </a:lvl4pPr>
    <a:lvl5pPr marL="3656503" algn="l" defTabSz="1828252" rtl="0" eaLnBrk="1" latinLnBrk="0" hangingPunct="1">
      <a:defRPr sz="3599" kern="1200">
        <a:solidFill>
          <a:schemeClr val="tx1"/>
        </a:solidFill>
        <a:latin typeface="+mn-lt"/>
        <a:ea typeface="+mn-ea"/>
        <a:cs typeface="+mn-cs"/>
      </a:defRPr>
    </a:lvl5pPr>
    <a:lvl6pPr marL="4570628" algn="l" defTabSz="1828252" rtl="0" eaLnBrk="1" latinLnBrk="0" hangingPunct="1">
      <a:defRPr sz="3599" kern="1200">
        <a:solidFill>
          <a:schemeClr val="tx1"/>
        </a:solidFill>
        <a:latin typeface="+mn-lt"/>
        <a:ea typeface="+mn-ea"/>
        <a:cs typeface="+mn-cs"/>
      </a:defRPr>
    </a:lvl6pPr>
    <a:lvl7pPr marL="5484755" algn="l" defTabSz="1828252" rtl="0" eaLnBrk="1" latinLnBrk="0" hangingPunct="1">
      <a:defRPr sz="3599" kern="1200">
        <a:solidFill>
          <a:schemeClr val="tx1"/>
        </a:solidFill>
        <a:latin typeface="+mn-lt"/>
        <a:ea typeface="+mn-ea"/>
        <a:cs typeface="+mn-cs"/>
      </a:defRPr>
    </a:lvl7pPr>
    <a:lvl8pPr marL="6398880" algn="l" defTabSz="1828252" rtl="0" eaLnBrk="1" latinLnBrk="0" hangingPunct="1">
      <a:defRPr sz="3599" kern="1200">
        <a:solidFill>
          <a:schemeClr val="tx1"/>
        </a:solidFill>
        <a:latin typeface="+mn-lt"/>
        <a:ea typeface="+mn-ea"/>
        <a:cs typeface="+mn-cs"/>
      </a:defRPr>
    </a:lvl8pPr>
    <a:lvl9pPr marL="7313007" algn="l" defTabSz="1828252" rtl="0" eaLnBrk="1" latinLnBrk="0" hangingPunct="1">
      <a:defRPr sz="3599"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32" autoAdjust="0"/>
    <p:restoredTop sz="94666" autoAdjust="0"/>
  </p:normalViewPr>
  <p:slideViewPr>
    <p:cSldViewPr snapToGrid="0">
      <p:cViewPr>
        <p:scale>
          <a:sx n="44" d="100"/>
          <a:sy n="44" d="100"/>
        </p:scale>
        <p:origin x="66" y="273"/>
      </p:cViewPr>
      <p:guideLst/>
    </p:cSldViewPr>
  </p:slideViewPr>
  <p:notesTextViewPr>
    <p:cViewPr>
      <p:scale>
        <a:sx n="1" d="1"/>
        <a:sy n="1" d="1"/>
      </p:scale>
      <p:origin x="0" y="0"/>
    </p:cViewPr>
  </p:notesTextViewPr>
  <p:notesViewPr>
    <p:cSldViewPr snapToGrid="0" showGuides="1">
      <p:cViewPr varScale="1">
        <p:scale>
          <a:sx n="96" d="100"/>
          <a:sy n="96" d="100"/>
        </p:scale>
        <p:origin x="2880"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6A57144-1CBB-4515-B696-16F63A0D6277}" type="datetimeFigureOut">
              <a:rPr lang="en-GB" smtClean="0"/>
              <a:t>04/12/2024</a:t>
            </a:fld>
            <a:endParaRPr lang="en-GB"/>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dirty="0" err="1"/>
              <a:t>Click</a:t>
            </a:r>
            <a:r>
              <a:rPr lang="nb-NO" dirty="0"/>
              <a:t> to </a:t>
            </a:r>
            <a:r>
              <a:rPr lang="nb-NO" dirty="0" err="1"/>
              <a:t>add</a:t>
            </a:r>
            <a:r>
              <a:rPr lang="nb-NO" dirty="0"/>
              <a:t> </a:t>
            </a:r>
            <a:r>
              <a:rPr lang="nb-NO" dirty="0" err="1"/>
              <a:t>text</a:t>
            </a:r>
            <a:endParaRPr lang="nb-NO" dirty="0"/>
          </a:p>
          <a:p>
            <a:pPr lvl="1"/>
            <a:r>
              <a:rPr lang="nb-NO" dirty="0"/>
              <a:t>Andre nivå</a:t>
            </a:r>
          </a:p>
          <a:p>
            <a:pPr lvl="2"/>
            <a:r>
              <a:rPr lang="nb-NO" dirty="0"/>
              <a:t>Tredje nivå</a:t>
            </a:r>
          </a:p>
          <a:p>
            <a:pPr lvl="3"/>
            <a:r>
              <a:rPr lang="nb-NO" dirty="0"/>
              <a:t>Fjerde nivå</a:t>
            </a:r>
          </a:p>
          <a:p>
            <a:pPr lvl="4"/>
            <a:r>
              <a:rPr lang="nb-NO" dirty="0"/>
              <a:t>Femte nivå</a:t>
            </a:r>
            <a:endParaRPr lang="en-GB" dirty="0"/>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DA259D-87B2-48A8-8896-0559A1CBD787}" type="slidenum">
              <a:rPr lang="en-GB" smtClean="0"/>
              <a:t>‹#›</a:t>
            </a:fld>
            <a:endParaRPr lang="en-GB"/>
          </a:p>
        </p:txBody>
      </p:sp>
    </p:spTree>
    <p:extLst>
      <p:ext uri="{BB962C8B-B14F-4D97-AF65-F5344CB8AC3E}">
        <p14:creationId xmlns:p14="http://schemas.microsoft.com/office/powerpoint/2010/main" val="2322460102"/>
      </p:ext>
    </p:extLst>
  </p:cSld>
  <p:clrMap bg1="lt1" tx1="dk1" bg2="lt2" tx2="dk2" accent1="accent1" accent2="accent2" accent3="accent3" accent4="accent4" accent5="accent5" accent6="accent6" hlink="hlink" folHlink="folHlink"/>
  <p:notesStyle>
    <a:lvl1pPr marL="0" algn="l" defTabSz="1828252" rtl="0" eaLnBrk="1" latinLnBrk="0" hangingPunct="1">
      <a:defRPr sz="2400" kern="1200">
        <a:solidFill>
          <a:schemeClr val="tx1"/>
        </a:solidFill>
        <a:latin typeface="+mn-lt"/>
        <a:ea typeface="+mn-ea"/>
        <a:cs typeface="+mn-cs"/>
      </a:defRPr>
    </a:lvl1pPr>
    <a:lvl2pPr marL="914127" algn="l" defTabSz="1828252" rtl="0" eaLnBrk="1" latinLnBrk="0" hangingPunct="1">
      <a:defRPr sz="2400" kern="1200">
        <a:solidFill>
          <a:schemeClr val="tx1"/>
        </a:solidFill>
        <a:latin typeface="+mn-lt"/>
        <a:ea typeface="+mn-ea"/>
        <a:cs typeface="+mn-cs"/>
      </a:defRPr>
    </a:lvl2pPr>
    <a:lvl3pPr marL="1828252" algn="l" defTabSz="1828252" rtl="0" eaLnBrk="1" latinLnBrk="0" hangingPunct="1">
      <a:defRPr sz="2400" kern="1200">
        <a:solidFill>
          <a:schemeClr val="tx1"/>
        </a:solidFill>
        <a:latin typeface="+mn-lt"/>
        <a:ea typeface="+mn-ea"/>
        <a:cs typeface="+mn-cs"/>
      </a:defRPr>
    </a:lvl3pPr>
    <a:lvl4pPr marL="2742379" algn="l" defTabSz="1828252" rtl="0" eaLnBrk="1" latinLnBrk="0" hangingPunct="1">
      <a:defRPr sz="2400" kern="1200">
        <a:solidFill>
          <a:schemeClr val="tx1"/>
        </a:solidFill>
        <a:latin typeface="+mn-lt"/>
        <a:ea typeface="+mn-ea"/>
        <a:cs typeface="+mn-cs"/>
      </a:defRPr>
    </a:lvl4pPr>
    <a:lvl5pPr marL="3656503" algn="l" defTabSz="1828252" rtl="0" eaLnBrk="1" latinLnBrk="0" hangingPunct="1">
      <a:defRPr sz="2400" kern="1200">
        <a:solidFill>
          <a:schemeClr val="tx1"/>
        </a:solidFill>
        <a:latin typeface="+mn-lt"/>
        <a:ea typeface="+mn-ea"/>
        <a:cs typeface="+mn-cs"/>
      </a:defRPr>
    </a:lvl5pPr>
    <a:lvl6pPr marL="4570628" algn="l" defTabSz="1828252" rtl="0" eaLnBrk="1" latinLnBrk="0" hangingPunct="1">
      <a:defRPr sz="2400" kern="1200">
        <a:solidFill>
          <a:schemeClr val="tx1"/>
        </a:solidFill>
        <a:latin typeface="+mn-lt"/>
        <a:ea typeface="+mn-ea"/>
        <a:cs typeface="+mn-cs"/>
      </a:defRPr>
    </a:lvl6pPr>
    <a:lvl7pPr marL="5484755" algn="l" defTabSz="1828252" rtl="0" eaLnBrk="1" latinLnBrk="0" hangingPunct="1">
      <a:defRPr sz="2400" kern="1200">
        <a:solidFill>
          <a:schemeClr val="tx1"/>
        </a:solidFill>
        <a:latin typeface="+mn-lt"/>
        <a:ea typeface="+mn-ea"/>
        <a:cs typeface="+mn-cs"/>
      </a:defRPr>
    </a:lvl7pPr>
    <a:lvl8pPr marL="6398880" algn="l" defTabSz="1828252" rtl="0" eaLnBrk="1" latinLnBrk="0" hangingPunct="1">
      <a:defRPr sz="2400" kern="1200">
        <a:solidFill>
          <a:schemeClr val="tx1"/>
        </a:solidFill>
        <a:latin typeface="+mn-lt"/>
        <a:ea typeface="+mn-ea"/>
        <a:cs typeface="+mn-cs"/>
      </a:defRPr>
    </a:lvl8pPr>
    <a:lvl9pPr marL="7313007" algn="l" defTabSz="1828252" rtl="0" eaLnBrk="1" latinLnBrk="0" hangingPunct="1">
      <a:defRPr sz="2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 6">
            <a:extLst>
              <a:ext uri="{FF2B5EF4-FFF2-40B4-BE49-F238E27FC236}">
                <a16:creationId xmlns:a16="http://schemas.microsoft.com/office/drawing/2014/main" id="{FC8C26FA-A384-2F3C-7BBD-275EC753FBC8}"/>
              </a:ext>
            </a:extLst>
          </p:cNvPr>
          <p:cNvSpPr txBox="1">
            <a:spLocks noGrp="1"/>
          </p:cNvSpPr>
          <p:nvPr>
            <p:ph type="sldNum" sz="quarter" idx="5"/>
          </p:nvPr>
        </p:nvSpPr>
        <p:spPr>
          <a:ln/>
        </p:spPr>
        <p:txBody>
          <a:bodyPr lIns="0" tIns="0" rIns="0" bIns="0" anchor="b" anchorCtr="0">
            <a:noAutofit/>
          </a:bodyPr>
          <a:lstStyle/>
          <a:p>
            <a:pPr lvl="0"/>
            <a:fld id="{09B951A0-9934-41C6-8118-803FAEF5D860}" type="slidenum">
              <a:t>5</a:t>
            </a:fld>
            <a:endParaRPr lang="pl-PL"/>
          </a:p>
        </p:txBody>
      </p:sp>
      <p:sp>
        <p:nvSpPr>
          <p:cNvPr id="2" name="Slide Image Placeholder 1">
            <a:extLst>
              <a:ext uri="{FF2B5EF4-FFF2-40B4-BE49-F238E27FC236}">
                <a16:creationId xmlns:a16="http://schemas.microsoft.com/office/drawing/2014/main" id="{F83EFE1C-2352-7DD6-9A22-DC294684C6B3}"/>
              </a:ext>
            </a:extLst>
          </p:cNvPr>
          <p:cNvSpPr>
            <a:spLocks noGrp="1" noRot="1" noChangeAspect="1" noResize="1"/>
          </p:cNvSpPr>
          <p:nvPr>
            <p:ph type="sldImg"/>
          </p:nvPr>
        </p:nvSpPr>
        <p:spPr>
          <a:solidFill>
            <a:schemeClr val="accent1"/>
          </a:solidFill>
          <a:ln w="25400">
            <a:solidFill>
              <a:schemeClr val="accent1">
                <a:shade val="50000"/>
              </a:schemeClr>
            </a:solidFill>
            <a:prstDash val="solid"/>
          </a:ln>
        </p:spPr>
      </p:sp>
      <p:sp>
        <p:nvSpPr>
          <p:cNvPr id="3" name=" 2">
            <a:extLst>
              <a:ext uri="{FF2B5EF4-FFF2-40B4-BE49-F238E27FC236}">
                <a16:creationId xmlns:a16="http://schemas.microsoft.com/office/drawing/2014/main" id="{DB8EBB08-9321-0D11-7A84-3B310F623806}"/>
              </a:ext>
            </a:extLst>
          </p:cNvPr>
          <p:cNvSpPr txBox="1">
            <a:spLocks noGrp="1"/>
          </p:cNvSpPr>
          <p:nvPr>
            <p:ph type="body" sz="quarter" idx="1"/>
          </p:nvPr>
        </p:nvSpPr>
        <p:spPr/>
        <p:txBody>
          <a:bodyPr/>
          <a:lstStyle/>
          <a:p>
            <a:endParaRPr lang="pl-PL"/>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 6">
            <a:extLst>
              <a:ext uri="{FF2B5EF4-FFF2-40B4-BE49-F238E27FC236}">
                <a16:creationId xmlns:a16="http://schemas.microsoft.com/office/drawing/2014/main" id="{1484C608-F5EC-5C87-B780-1580D2D76D2C}"/>
              </a:ext>
            </a:extLst>
          </p:cNvPr>
          <p:cNvSpPr txBox="1">
            <a:spLocks noGrp="1"/>
          </p:cNvSpPr>
          <p:nvPr>
            <p:ph type="sldNum" sz="quarter" idx="5"/>
          </p:nvPr>
        </p:nvSpPr>
        <p:spPr>
          <a:ln/>
        </p:spPr>
        <p:txBody>
          <a:bodyPr lIns="0" tIns="0" rIns="0" bIns="0" anchor="b" anchorCtr="0">
            <a:noAutofit/>
          </a:bodyPr>
          <a:lstStyle/>
          <a:p>
            <a:pPr lvl="0"/>
            <a:fld id="{9A8EA9FB-B296-4304-885E-47EF2ECFC91E}" type="slidenum">
              <a:t>14</a:t>
            </a:fld>
            <a:endParaRPr lang="pl-PL"/>
          </a:p>
        </p:txBody>
      </p:sp>
      <p:sp>
        <p:nvSpPr>
          <p:cNvPr id="2" name="Slide Image Placeholder 1">
            <a:extLst>
              <a:ext uri="{FF2B5EF4-FFF2-40B4-BE49-F238E27FC236}">
                <a16:creationId xmlns:a16="http://schemas.microsoft.com/office/drawing/2014/main" id="{908201DF-F655-5EB6-FE67-43627984BDFF}"/>
              </a:ext>
            </a:extLst>
          </p:cNvPr>
          <p:cNvSpPr>
            <a:spLocks noGrp="1" noRot="1" noChangeAspect="1" noResize="1"/>
          </p:cNvSpPr>
          <p:nvPr>
            <p:ph type="sldImg"/>
          </p:nvPr>
        </p:nvSpPr>
        <p:spPr>
          <a:solidFill>
            <a:schemeClr val="accent1"/>
          </a:solidFill>
          <a:ln w="25400">
            <a:solidFill>
              <a:schemeClr val="accent1">
                <a:shade val="50000"/>
              </a:schemeClr>
            </a:solidFill>
            <a:prstDash val="solid"/>
          </a:ln>
        </p:spPr>
      </p:sp>
      <p:sp>
        <p:nvSpPr>
          <p:cNvPr id="3" name=" 2">
            <a:extLst>
              <a:ext uri="{FF2B5EF4-FFF2-40B4-BE49-F238E27FC236}">
                <a16:creationId xmlns:a16="http://schemas.microsoft.com/office/drawing/2014/main" id="{2E43444E-AE79-51A6-9A41-D693AB7E4560}"/>
              </a:ext>
            </a:extLst>
          </p:cNvPr>
          <p:cNvSpPr txBox="1">
            <a:spLocks noGrp="1"/>
          </p:cNvSpPr>
          <p:nvPr>
            <p:ph type="body" sz="quarter" idx="1"/>
          </p:nvPr>
        </p:nvSpPr>
        <p:spPr/>
        <p:txBody>
          <a:bodyPr/>
          <a:lstStyle/>
          <a:p>
            <a:endParaRPr lang="pl-PL"/>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 6">
            <a:extLst>
              <a:ext uri="{FF2B5EF4-FFF2-40B4-BE49-F238E27FC236}">
                <a16:creationId xmlns:a16="http://schemas.microsoft.com/office/drawing/2014/main" id="{BFC09917-7E43-35AF-ADE3-49143014EB4E}"/>
              </a:ext>
            </a:extLst>
          </p:cNvPr>
          <p:cNvSpPr txBox="1">
            <a:spLocks noGrp="1"/>
          </p:cNvSpPr>
          <p:nvPr>
            <p:ph type="sldNum" sz="quarter" idx="5"/>
          </p:nvPr>
        </p:nvSpPr>
        <p:spPr>
          <a:ln/>
        </p:spPr>
        <p:txBody>
          <a:bodyPr lIns="0" tIns="0" rIns="0" bIns="0" anchor="b" anchorCtr="0">
            <a:noAutofit/>
          </a:bodyPr>
          <a:lstStyle/>
          <a:p>
            <a:pPr lvl="0"/>
            <a:fld id="{D0C1E1F4-A78E-4D1C-A058-F45ABBED3155}" type="slidenum">
              <a:t>15</a:t>
            </a:fld>
            <a:endParaRPr lang="pl-PL"/>
          </a:p>
        </p:txBody>
      </p:sp>
      <p:sp>
        <p:nvSpPr>
          <p:cNvPr id="2" name="Slide Image Placeholder 1">
            <a:extLst>
              <a:ext uri="{FF2B5EF4-FFF2-40B4-BE49-F238E27FC236}">
                <a16:creationId xmlns:a16="http://schemas.microsoft.com/office/drawing/2014/main" id="{6283B49A-3D4F-0EB8-4BCE-77E50A5DEE93}"/>
              </a:ext>
            </a:extLst>
          </p:cNvPr>
          <p:cNvSpPr>
            <a:spLocks noGrp="1" noRot="1" noChangeAspect="1" noResize="1"/>
          </p:cNvSpPr>
          <p:nvPr>
            <p:ph type="sldImg"/>
          </p:nvPr>
        </p:nvSpPr>
        <p:spPr>
          <a:solidFill>
            <a:schemeClr val="accent1"/>
          </a:solidFill>
          <a:ln w="25400">
            <a:solidFill>
              <a:schemeClr val="accent1">
                <a:shade val="50000"/>
              </a:schemeClr>
            </a:solidFill>
            <a:prstDash val="solid"/>
          </a:ln>
        </p:spPr>
      </p:sp>
      <p:sp>
        <p:nvSpPr>
          <p:cNvPr id="3" name=" 2">
            <a:extLst>
              <a:ext uri="{FF2B5EF4-FFF2-40B4-BE49-F238E27FC236}">
                <a16:creationId xmlns:a16="http://schemas.microsoft.com/office/drawing/2014/main" id="{FF5389AE-00D4-D380-E27E-B8D8311BFA4C}"/>
              </a:ext>
            </a:extLst>
          </p:cNvPr>
          <p:cNvSpPr txBox="1">
            <a:spLocks noGrp="1"/>
          </p:cNvSpPr>
          <p:nvPr>
            <p:ph type="body" sz="quarter" idx="1"/>
          </p:nvPr>
        </p:nvSpPr>
        <p:spPr/>
        <p:txBody>
          <a:bodyPr/>
          <a:lstStyle/>
          <a:p>
            <a:endParaRPr lang="pl-PL"/>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 6">
            <a:extLst>
              <a:ext uri="{FF2B5EF4-FFF2-40B4-BE49-F238E27FC236}">
                <a16:creationId xmlns:a16="http://schemas.microsoft.com/office/drawing/2014/main" id="{14124DBF-6A89-2483-06A2-DE69B5661CA6}"/>
              </a:ext>
            </a:extLst>
          </p:cNvPr>
          <p:cNvSpPr txBox="1">
            <a:spLocks noGrp="1"/>
          </p:cNvSpPr>
          <p:nvPr>
            <p:ph type="sldNum" sz="quarter" idx="5"/>
          </p:nvPr>
        </p:nvSpPr>
        <p:spPr>
          <a:ln/>
        </p:spPr>
        <p:txBody>
          <a:bodyPr lIns="0" tIns="0" rIns="0" bIns="0" anchor="b" anchorCtr="0">
            <a:noAutofit/>
          </a:bodyPr>
          <a:lstStyle/>
          <a:p>
            <a:pPr lvl="0"/>
            <a:fld id="{E0AC3D29-19BF-46FC-A83B-F5004791E317}" type="slidenum">
              <a:t>16</a:t>
            </a:fld>
            <a:endParaRPr lang="pl-PL"/>
          </a:p>
        </p:txBody>
      </p:sp>
      <p:sp>
        <p:nvSpPr>
          <p:cNvPr id="2" name="Slide Image Placeholder 1">
            <a:extLst>
              <a:ext uri="{FF2B5EF4-FFF2-40B4-BE49-F238E27FC236}">
                <a16:creationId xmlns:a16="http://schemas.microsoft.com/office/drawing/2014/main" id="{8B002523-8F0A-E06D-D27E-26CF320195E8}"/>
              </a:ext>
            </a:extLst>
          </p:cNvPr>
          <p:cNvSpPr>
            <a:spLocks noGrp="1" noRot="1" noChangeAspect="1" noResize="1"/>
          </p:cNvSpPr>
          <p:nvPr>
            <p:ph type="sldImg"/>
          </p:nvPr>
        </p:nvSpPr>
        <p:spPr>
          <a:solidFill>
            <a:schemeClr val="accent1"/>
          </a:solidFill>
          <a:ln w="25400">
            <a:solidFill>
              <a:schemeClr val="accent1">
                <a:shade val="50000"/>
              </a:schemeClr>
            </a:solidFill>
            <a:prstDash val="solid"/>
          </a:ln>
        </p:spPr>
      </p:sp>
      <p:sp>
        <p:nvSpPr>
          <p:cNvPr id="3" name=" 2">
            <a:extLst>
              <a:ext uri="{FF2B5EF4-FFF2-40B4-BE49-F238E27FC236}">
                <a16:creationId xmlns:a16="http://schemas.microsoft.com/office/drawing/2014/main" id="{CFD19674-9B55-DC59-FFBE-28DC37C2710B}"/>
              </a:ext>
            </a:extLst>
          </p:cNvPr>
          <p:cNvSpPr txBox="1">
            <a:spLocks noGrp="1"/>
          </p:cNvSpPr>
          <p:nvPr>
            <p:ph type="body" sz="quarter" idx="1"/>
          </p:nvPr>
        </p:nvSpPr>
        <p:spPr/>
        <p:txBody>
          <a:bodyPr/>
          <a:lstStyle/>
          <a:p>
            <a:endParaRPr lang="pl-PL"/>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 6">
            <a:extLst>
              <a:ext uri="{FF2B5EF4-FFF2-40B4-BE49-F238E27FC236}">
                <a16:creationId xmlns:a16="http://schemas.microsoft.com/office/drawing/2014/main" id="{93011063-76FD-C747-E69C-3F55F65A3844}"/>
              </a:ext>
            </a:extLst>
          </p:cNvPr>
          <p:cNvSpPr txBox="1">
            <a:spLocks noGrp="1"/>
          </p:cNvSpPr>
          <p:nvPr>
            <p:ph type="sldNum" sz="quarter" idx="5"/>
          </p:nvPr>
        </p:nvSpPr>
        <p:spPr>
          <a:ln/>
        </p:spPr>
        <p:txBody>
          <a:bodyPr lIns="0" tIns="0" rIns="0" bIns="0" anchor="b" anchorCtr="0">
            <a:noAutofit/>
          </a:bodyPr>
          <a:lstStyle/>
          <a:p>
            <a:pPr lvl="0"/>
            <a:fld id="{7FFB644E-1C93-4A99-9C4F-08EBA1F07DE3}" type="slidenum">
              <a:t>6</a:t>
            </a:fld>
            <a:endParaRPr lang="pl-PL"/>
          </a:p>
        </p:txBody>
      </p:sp>
      <p:sp>
        <p:nvSpPr>
          <p:cNvPr id="2" name="Slide Image Placeholder 1">
            <a:extLst>
              <a:ext uri="{FF2B5EF4-FFF2-40B4-BE49-F238E27FC236}">
                <a16:creationId xmlns:a16="http://schemas.microsoft.com/office/drawing/2014/main" id="{E2CC767F-5FD7-F719-C0D5-85A1EFFBB929}"/>
              </a:ext>
            </a:extLst>
          </p:cNvPr>
          <p:cNvSpPr>
            <a:spLocks noGrp="1" noRot="1" noChangeAspect="1" noResize="1"/>
          </p:cNvSpPr>
          <p:nvPr>
            <p:ph type="sldImg"/>
          </p:nvPr>
        </p:nvSpPr>
        <p:spPr>
          <a:solidFill>
            <a:schemeClr val="accent1"/>
          </a:solidFill>
          <a:ln w="25400">
            <a:solidFill>
              <a:schemeClr val="accent1">
                <a:shade val="50000"/>
              </a:schemeClr>
            </a:solidFill>
            <a:prstDash val="solid"/>
          </a:ln>
        </p:spPr>
      </p:sp>
      <p:sp>
        <p:nvSpPr>
          <p:cNvPr id="3" name=" 2">
            <a:extLst>
              <a:ext uri="{FF2B5EF4-FFF2-40B4-BE49-F238E27FC236}">
                <a16:creationId xmlns:a16="http://schemas.microsoft.com/office/drawing/2014/main" id="{827E9F7C-86E7-2D19-46CA-60950B3CD360}"/>
              </a:ext>
            </a:extLst>
          </p:cNvPr>
          <p:cNvSpPr txBox="1">
            <a:spLocks noGrp="1"/>
          </p:cNvSpPr>
          <p:nvPr>
            <p:ph type="body" sz="quarter" idx="1"/>
          </p:nvPr>
        </p:nvSpPr>
        <p:spPr/>
        <p:txBody>
          <a:bodyPr/>
          <a:lstStyle/>
          <a:p>
            <a:endParaRPr lang="pl-PL"/>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 6">
            <a:extLst>
              <a:ext uri="{FF2B5EF4-FFF2-40B4-BE49-F238E27FC236}">
                <a16:creationId xmlns:a16="http://schemas.microsoft.com/office/drawing/2014/main" id="{256A16C9-5B74-0F7C-2A7C-4BA46DE85057}"/>
              </a:ext>
            </a:extLst>
          </p:cNvPr>
          <p:cNvSpPr txBox="1">
            <a:spLocks noGrp="1"/>
          </p:cNvSpPr>
          <p:nvPr>
            <p:ph type="sldNum" sz="quarter" idx="5"/>
          </p:nvPr>
        </p:nvSpPr>
        <p:spPr>
          <a:ln/>
        </p:spPr>
        <p:txBody>
          <a:bodyPr lIns="0" tIns="0" rIns="0" bIns="0" anchor="b" anchorCtr="0">
            <a:noAutofit/>
          </a:bodyPr>
          <a:lstStyle/>
          <a:p>
            <a:pPr lvl="0"/>
            <a:fld id="{70D91015-8E3B-4221-B803-316C0B9EBA3F}" type="slidenum">
              <a:t>7</a:t>
            </a:fld>
            <a:endParaRPr lang="pl-PL"/>
          </a:p>
        </p:txBody>
      </p:sp>
      <p:sp>
        <p:nvSpPr>
          <p:cNvPr id="2" name="Slide Image Placeholder 1">
            <a:extLst>
              <a:ext uri="{FF2B5EF4-FFF2-40B4-BE49-F238E27FC236}">
                <a16:creationId xmlns:a16="http://schemas.microsoft.com/office/drawing/2014/main" id="{1F9B652A-2F1E-AC0F-0D97-CB706559AD47}"/>
              </a:ext>
            </a:extLst>
          </p:cNvPr>
          <p:cNvSpPr>
            <a:spLocks noGrp="1" noRot="1" noChangeAspect="1" noResize="1"/>
          </p:cNvSpPr>
          <p:nvPr>
            <p:ph type="sldImg"/>
          </p:nvPr>
        </p:nvSpPr>
        <p:spPr>
          <a:solidFill>
            <a:schemeClr val="accent1"/>
          </a:solidFill>
          <a:ln w="25400">
            <a:solidFill>
              <a:schemeClr val="accent1">
                <a:shade val="50000"/>
              </a:schemeClr>
            </a:solidFill>
            <a:prstDash val="solid"/>
          </a:ln>
        </p:spPr>
      </p:sp>
      <p:sp>
        <p:nvSpPr>
          <p:cNvPr id="3" name=" 2">
            <a:extLst>
              <a:ext uri="{FF2B5EF4-FFF2-40B4-BE49-F238E27FC236}">
                <a16:creationId xmlns:a16="http://schemas.microsoft.com/office/drawing/2014/main" id="{DF9A128C-5864-422E-AF3C-5CB4BD764335}"/>
              </a:ext>
            </a:extLst>
          </p:cNvPr>
          <p:cNvSpPr txBox="1">
            <a:spLocks noGrp="1"/>
          </p:cNvSpPr>
          <p:nvPr>
            <p:ph type="body" sz="quarter" idx="1"/>
          </p:nvPr>
        </p:nvSpPr>
        <p:spPr/>
        <p:txBody>
          <a:bodyPr/>
          <a:lstStyle/>
          <a:p>
            <a:endParaRPr lang="pl-PL"/>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 6">
            <a:extLst>
              <a:ext uri="{FF2B5EF4-FFF2-40B4-BE49-F238E27FC236}">
                <a16:creationId xmlns:a16="http://schemas.microsoft.com/office/drawing/2014/main" id="{69221D49-67AF-0DF5-2466-62EBF7244637}"/>
              </a:ext>
            </a:extLst>
          </p:cNvPr>
          <p:cNvSpPr txBox="1">
            <a:spLocks noGrp="1"/>
          </p:cNvSpPr>
          <p:nvPr>
            <p:ph type="sldNum" sz="quarter" idx="5"/>
          </p:nvPr>
        </p:nvSpPr>
        <p:spPr>
          <a:ln/>
        </p:spPr>
        <p:txBody>
          <a:bodyPr lIns="0" tIns="0" rIns="0" bIns="0" anchor="b" anchorCtr="0">
            <a:noAutofit/>
          </a:bodyPr>
          <a:lstStyle/>
          <a:p>
            <a:pPr lvl="0"/>
            <a:fld id="{53A648B7-46E7-415A-AE31-EB970C3DDFDD}" type="slidenum">
              <a:t>8</a:t>
            </a:fld>
            <a:endParaRPr lang="pl-PL"/>
          </a:p>
        </p:txBody>
      </p:sp>
      <p:sp>
        <p:nvSpPr>
          <p:cNvPr id="2" name="Slide Image Placeholder 1">
            <a:extLst>
              <a:ext uri="{FF2B5EF4-FFF2-40B4-BE49-F238E27FC236}">
                <a16:creationId xmlns:a16="http://schemas.microsoft.com/office/drawing/2014/main" id="{F7E7CBB0-AD5F-60EC-533F-DB2AF2A56CB6}"/>
              </a:ext>
            </a:extLst>
          </p:cNvPr>
          <p:cNvSpPr>
            <a:spLocks noGrp="1" noRot="1" noChangeAspect="1" noResize="1"/>
          </p:cNvSpPr>
          <p:nvPr>
            <p:ph type="sldImg"/>
          </p:nvPr>
        </p:nvSpPr>
        <p:spPr>
          <a:solidFill>
            <a:schemeClr val="accent1"/>
          </a:solidFill>
          <a:ln w="25400">
            <a:solidFill>
              <a:schemeClr val="accent1">
                <a:shade val="50000"/>
              </a:schemeClr>
            </a:solidFill>
            <a:prstDash val="solid"/>
          </a:ln>
        </p:spPr>
      </p:sp>
      <p:sp>
        <p:nvSpPr>
          <p:cNvPr id="3" name=" 2">
            <a:extLst>
              <a:ext uri="{FF2B5EF4-FFF2-40B4-BE49-F238E27FC236}">
                <a16:creationId xmlns:a16="http://schemas.microsoft.com/office/drawing/2014/main" id="{7386E240-AE7F-74C7-1326-6102820C5D3D}"/>
              </a:ext>
            </a:extLst>
          </p:cNvPr>
          <p:cNvSpPr txBox="1">
            <a:spLocks noGrp="1"/>
          </p:cNvSpPr>
          <p:nvPr>
            <p:ph type="body" sz="quarter" idx="1"/>
          </p:nvPr>
        </p:nvSpPr>
        <p:spPr/>
        <p:txBody>
          <a:bodyPr/>
          <a:lstStyle/>
          <a:p>
            <a:endParaRPr lang="pl-PL"/>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 6">
            <a:extLst>
              <a:ext uri="{FF2B5EF4-FFF2-40B4-BE49-F238E27FC236}">
                <a16:creationId xmlns:a16="http://schemas.microsoft.com/office/drawing/2014/main" id="{11CECC0A-3CDB-25EC-D47B-6586893A5B2E}"/>
              </a:ext>
            </a:extLst>
          </p:cNvPr>
          <p:cNvSpPr txBox="1">
            <a:spLocks noGrp="1"/>
          </p:cNvSpPr>
          <p:nvPr>
            <p:ph type="sldNum" sz="quarter" idx="5"/>
          </p:nvPr>
        </p:nvSpPr>
        <p:spPr>
          <a:ln/>
        </p:spPr>
        <p:txBody>
          <a:bodyPr lIns="0" tIns="0" rIns="0" bIns="0" anchor="b" anchorCtr="0">
            <a:noAutofit/>
          </a:bodyPr>
          <a:lstStyle/>
          <a:p>
            <a:pPr lvl="0"/>
            <a:fld id="{101A3660-8546-44E7-A6F9-C011D38B4D08}" type="slidenum">
              <a:t>9</a:t>
            </a:fld>
            <a:endParaRPr lang="pl-PL"/>
          </a:p>
        </p:txBody>
      </p:sp>
      <p:sp>
        <p:nvSpPr>
          <p:cNvPr id="2" name="Slide Image Placeholder 1">
            <a:extLst>
              <a:ext uri="{FF2B5EF4-FFF2-40B4-BE49-F238E27FC236}">
                <a16:creationId xmlns:a16="http://schemas.microsoft.com/office/drawing/2014/main" id="{C99324E5-90B0-C3C1-01F7-B8353645AD18}"/>
              </a:ext>
            </a:extLst>
          </p:cNvPr>
          <p:cNvSpPr>
            <a:spLocks noGrp="1" noRot="1" noChangeAspect="1" noResize="1"/>
          </p:cNvSpPr>
          <p:nvPr>
            <p:ph type="sldImg"/>
          </p:nvPr>
        </p:nvSpPr>
        <p:spPr>
          <a:solidFill>
            <a:schemeClr val="accent1"/>
          </a:solidFill>
          <a:ln w="25400">
            <a:solidFill>
              <a:schemeClr val="accent1">
                <a:shade val="50000"/>
              </a:schemeClr>
            </a:solidFill>
            <a:prstDash val="solid"/>
          </a:ln>
        </p:spPr>
      </p:sp>
      <p:sp>
        <p:nvSpPr>
          <p:cNvPr id="3" name=" 2">
            <a:extLst>
              <a:ext uri="{FF2B5EF4-FFF2-40B4-BE49-F238E27FC236}">
                <a16:creationId xmlns:a16="http://schemas.microsoft.com/office/drawing/2014/main" id="{F1061B9D-6FBD-00B1-0256-565F10FA8812}"/>
              </a:ext>
            </a:extLst>
          </p:cNvPr>
          <p:cNvSpPr txBox="1">
            <a:spLocks noGrp="1"/>
          </p:cNvSpPr>
          <p:nvPr>
            <p:ph type="body" sz="quarter" idx="1"/>
          </p:nvPr>
        </p:nvSpPr>
        <p:spPr/>
        <p:txBody>
          <a:bodyPr/>
          <a:lstStyle/>
          <a:p>
            <a:endParaRPr lang="pl-PL"/>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 6">
            <a:extLst>
              <a:ext uri="{FF2B5EF4-FFF2-40B4-BE49-F238E27FC236}">
                <a16:creationId xmlns:a16="http://schemas.microsoft.com/office/drawing/2014/main" id="{31E1924B-225F-7535-4932-1D6E7698EBDC}"/>
              </a:ext>
            </a:extLst>
          </p:cNvPr>
          <p:cNvSpPr txBox="1">
            <a:spLocks noGrp="1"/>
          </p:cNvSpPr>
          <p:nvPr>
            <p:ph type="sldNum" sz="quarter" idx="5"/>
          </p:nvPr>
        </p:nvSpPr>
        <p:spPr>
          <a:ln/>
        </p:spPr>
        <p:txBody>
          <a:bodyPr lIns="0" tIns="0" rIns="0" bIns="0" anchor="b" anchorCtr="0">
            <a:noAutofit/>
          </a:bodyPr>
          <a:lstStyle/>
          <a:p>
            <a:pPr lvl="0"/>
            <a:fld id="{41BFACB0-4514-439A-8841-B6E31CE8E72D}" type="slidenum">
              <a:t>10</a:t>
            </a:fld>
            <a:endParaRPr lang="pl-PL"/>
          </a:p>
        </p:txBody>
      </p:sp>
      <p:sp>
        <p:nvSpPr>
          <p:cNvPr id="2" name="Slide Image Placeholder 1">
            <a:extLst>
              <a:ext uri="{FF2B5EF4-FFF2-40B4-BE49-F238E27FC236}">
                <a16:creationId xmlns:a16="http://schemas.microsoft.com/office/drawing/2014/main" id="{4E6D6770-3283-B7CD-74F1-BC4FF5562F99}"/>
              </a:ext>
            </a:extLst>
          </p:cNvPr>
          <p:cNvSpPr>
            <a:spLocks noGrp="1" noRot="1" noChangeAspect="1" noResize="1"/>
          </p:cNvSpPr>
          <p:nvPr>
            <p:ph type="sldImg"/>
          </p:nvPr>
        </p:nvSpPr>
        <p:spPr>
          <a:solidFill>
            <a:schemeClr val="accent1"/>
          </a:solidFill>
          <a:ln w="25400">
            <a:solidFill>
              <a:schemeClr val="accent1">
                <a:shade val="50000"/>
              </a:schemeClr>
            </a:solidFill>
            <a:prstDash val="solid"/>
          </a:ln>
        </p:spPr>
      </p:sp>
      <p:sp>
        <p:nvSpPr>
          <p:cNvPr id="3" name=" 2">
            <a:extLst>
              <a:ext uri="{FF2B5EF4-FFF2-40B4-BE49-F238E27FC236}">
                <a16:creationId xmlns:a16="http://schemas.microsoft.com/office/drawing/2014/main" id="{4DF86D54-9F48-F8C0-57CA-C941AF398B39}"/>
              </a:ext>
            </a:extLst>
          </p:cNvPr>
          <p:cNvSpPr txBox="1">
            <a:spLocks noGrp="1"/>
          </p:cNvSpPr>
          <p:nvPr>
            <p:ph type="body" sz="quarter" idx="1"/>
          </p:nvPr>
        </p:nvSpPr>
        <p:spPr/>
        <p:txBody>
          <a:bodyPr/>
          <a:lstStyle/>
          <a:p>
            <a:endParaRPr lang="pl-PL"/>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 6">
            <a:extLst>
              <a:ext uri="{FF2B5EF4-FFF2-40B4-BE49-F238E27FC236}">
                <a16:creationId xmlns:a16="http://schemas.microsoft.com/office/drawing/2014/main" id="{8BC89DDB-7DCB-16F0-E1D6-29FFDFD6EE7C}"/>
              </a:ext>
            </a:extLst>
          </p:cNvPr>
          <p:cNvSpPr txBox="1">
            <a:spLocks noGrp="1"/>
          </p:cNvSpPr>
          <p:nvPr>
            <p:ph type="sldNum" sz="quarter" idx="5"/>
          </p:nvPr>
        </p:nvSpPr>
        <p:spPr>
          <a:ln/>
        </p:spPr>
        <p:txBody>
          <a:bodyPr lIns="0" tIns="0" rIns="0" bIns="0" anchor="b" anchorCtr="0">
            <a:noAutofit/>
          </a:bodyPr>
          <a:lstStyle/>
          <a:p>
            <a:pPr lvl="0"/>
            <a:fld id="{5AACF424-ECD7-458A-889F-12968DA13F2B}" type="slidenum">
              <a:t>11</a:t>
            </a:fld>
            <a:endParaRPr lang="pl-PL"/>
          </a:p>
        </p:txBody>
      </p:sp>
      <p:sp>
        <p:nvSpPr>
          <p:cNvPr id="2" name="Slide Image Placeholder 1">
            <a:extLst>
              <a:ext uri="{FF2B5EF4-FFF2-40B4-BE49-F238E27FC236}">
                <a16:creationId xmlns:a16="http://schemas.microsoft.com/office/drawing/2014/main" id="{974CE9BA-01E8-12A4-5D98-C877BF58C22C}"/>
              </a:ext>
            </a:extLst>
          </p:cNvPr>
          <p:cNvSpPr>
            <a:spLocks noGrp="1" noRot="1" noChangeAspect="1" noResize="1"/>
          </p:cNvSpPr>
          <p:nvPr>
            <p:ph type="sldImg"/>
          </p:nvPr>
        </p:nvSpPr>
        <p:spPr>
          <a:solidFill>
            <a:schemeClr val="accent1"/>
          </a:solidFill>
          <a:ln w="25400">
            <a:solidFill>
              <a:schemeClr val="accent1">
                <a:shade val="50000"/>
              </a:schemeClr>
            </a:solidFill>
            <a:prstDash val="solid"/>
          </a:ln>
        </p:spPr>
      </p:sp>
      <p:sp>
        <p:nvSpPr>
          <p:cNvPr id="3" name=" 2">
            <a:extLst>
              <a:ext uri="{FF2B5EF4-FFF2-40B4-BE49-F238E27FC236}">
                <a16:creationId xmlns:a16="http://schemas.microsoft.com/office/drawing/2014/main" id="{07F25BAB-5D1F-9D00-0F1A-319A658FA212}"/>
              </a:ext>
            </a:extLst>
          </p:cNvPr>
          <p:cNvSpPr txBox="1">
            <a:spLocks noGrp="1"/>
          </p:cNvSpPr>
          <p:nvPr>
            <p:ph type="body" sz="quarter" idx="1"/>
          </p:nvPr>
        </p:nvSpPr>
        <p:spPr/>
        <p:txBody>
          <a:bodyPr/>
          <a:lstStyle/>
          <a:p>
            <a:endParaRPr lang="pl-PL"/>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 6">
            <a:extLst>
              <a:ext uri="{FF2B5EF4-FFF2-40B4-BE49-F238E27FC236}">
                <a16:creationId xmlns:a16="http://schemas.microsoft.com/office/drawing/2014/main" id="{00815688-1A64-0767-5077-CA7104BC8D16}"/>
              </a:ext>
            </a:extLst>
          </p:cNvPr>
          <p:cNvSpPr txBox="1">
            <a:spLocks noGrp="1"/>
          </p:cNvSpPr>
          <p:nvPr>
            <p:ph type="sldNum" sz="quarter" idx="5"/>
          </p:nvPr>
        </p:nvSpPr>
        <p:spPr>
          <a:ln/>
        </p:spPr>
        <p:txBody>
          <a:bodyPr lIns="0" tIns="0" rIns="0" bIns="0" anchor="b" anchorCtr="0">
            <a:noAutofit/>
          </a:bodyPr>
          <a:lstStyle/>
          <a:p>
            <a:pPr lvl="0"/>
            <a:fld id="{816640F5-80CF-41E5-96F5-695743F96CE6}" type="slidenum">
              <a:t>12</a:t>
            </a:fld>
            <a:endParaRPr lang="pl-PL"/>
          </a:p>
        </p:txBody>
      </p:sp>
      <p:sp>
        <p:nvSpPr>
          <p:cNvPr id="2" name="Slide Image Placeholder 1">
            <a:extLst>
              <a:ext uri="{FF2B5EF4-FFF2-40B4-BE49-F238E27FC236}">
                <a16:creationId xmlns:a16="http://schemas.microsoft.com/office/drawing/2014/main" id="{914B1FE2-5590-8CF6-B11D-BBADA99F2870}"/>
              </a:ext>
            </a:extLst>
          </p:cNvPr>
          <p:cNvSpPr>
            <a:spLocks noGrp="1" noRot="1" noChangeAspect="1" noResize="1"/>
          </p:cNvSpPr>
          <p:nvPr>
            <p:ph type="sldImg"/>
          </p:nvPr>
        </p:nvSpPr>
        <p:spPr>
          <a:solidFill>
            <a:schemeClr val="accent1"/>
          </a:solidFill>
          <a:ln w="25400">
            <a:solidFill>
              <a:schemeClr val="accent1">
                <a:shade val="50000"/>
              </a:schemeClr>
            </a:solidFill>
            <a:prstDash val="solid"/>
          </a:ln>
        </p:spPr>
      </p:sp>
      <p:sp>
        <p:nvSpPr>
          <p:cNvPr id="3" name=" 2">
            <a:extLst>
              <a:ext uri="{FF2B5EF4-FFF2-40B4-BE49-F238E27FC236}">
                <a16:creationId xmlns:a16="http://schemas.microsoft.com/office/drawing/2014/main" id="{A689F3E0-159E-3BD4-DC7A-863B64CDBC7B}"/>
              </a:ext>
            </a:extLst>
          </p:cNvPr>
          <p:cNvSpPr txBox="1">
            <a:spLocks noGrp="1"/>
          </p:cNvSpPr>
          <p:nvPr>
            <p:ph type="body" sz="quarter" idx="1"/>
          </p:nvPr>
        </p:nvSpPr>
        <p:spPr/>
        <p:txBody>
          <a:bodyPr/>
          <a:lstStyle/>
          <a:p>
            <a:endParaRPr lang="pl-PL"/>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 6">
            <a:extLst>
              <a:ext uri="{FF2B5EF4-FFF2-40B4-BE49-F238E27FC236}">
                <a16:creationId xmlns:a16="http://schemas.microsoft.com/office/drawing/2014/main" id="{D6A376A9-E0EB-1696-A52C-730DCA035BF9}"/>
              </a:ext>
            </a:extLst>
          </p:cNvPr>
          <p:cNvSpPr txBox="1">
            <a:spLocks noGrp="1"/>
          </p:cNvSpPr>
          <p:nvPr>
            <p:ph type="sldNum" sz="quarter" idx="5"/>
          </p:nvPr>
        </p:nvSpPr>
        <p:spPr>
          <a:ln/>
        </p:spPr>
        <p:txBody>
          <a:bodyPr lIns="0" tIns="0" rIns="0" bIns="0" anchor="b" anchorCtr="0">
            <a:noAutofit/>
          </a:bodyPr>
          <a:lstStyle/>
          <a:p>
            <a:pPr lvl="0"/>
            <a:fld id="{7CA1FF0F-17E4-40AF-8EC9-EEB58F32AAFA}" type="slidenum">
              <a:t>13</a:t>
            </a:fld>
            <a:endParaRPr lang="pl-PL"/>
          </a:p>
        </p:txBody>
      </p:sp>
      <p:sp>
        <p:nvSpPr>
          <p:cNvPr id="2" name="Slide Image Placeholder 1">
            <a:extLst>
              <a:ext uri="{FF2B5EF4-FFF2-40B4-BE49-F238E27FC236}">
                <a16:creationId xmlns:a16="http://schemas.microsoft.com/office/drawing/2014/main" id="{6BAECC6D-A0A0-885C-51AB-DDA649C8F63D}"/>
              </a:ext>
            </a:extLst>
          </p:cNvPr>
          <p:cNvSpPr>
            <a:spLocks noGrp="1" noRot="1" noChangeAspect="1" noResize="1"/>
          </p:cNvSpPr>
          <p:nvPr>
            <p:ph type="sldImg"/>
          </p:nvPr>
        </p:nvSpPr>
        <p:spPr>
          <a:solidFill>
            <a:schemeClr val="accent1"/>
          </a:solidFill>
          <a:ln w="25400">
            <a:solidFill>
              <a:schemeClr val="accent1">
                <a:shade val="50000"/>
              </a:schemeClr>
            </a:solidFill>
            <a:prstDash val="solid"/>
          </a:ln>
        </p:spPr>
      </p:sp>
      <p:sp>
        <p:nvSpPr>
          <p:cNvPr id="3" name=" 2">
            <a:extLst>
              <a:ext uri="{FF2B5EF4-FFF2-40B4-BE49-F238E27FC236}">
                <a16:creationId xmlns:a16="http://schemas.microsoft.com/office/drawing/2014/main" id="{6D6EA99C-AB04-E33E-E7DC-AEC4E6B0A939}"/>
              </a:ext>
            </a:extLst>
          </p:cNvPr>
          <p:cNvSpPr txBox="1">
            <a:spLocks noGrp="1"/>
          </p:cNvSpPr>
          <p:nvPr>
            <p:ph type="body" sz="quarter" idx="1"/>
          </p:nvPr>
        </p:nvSpPr>
        <p:spPr/>
        <p:txBody>
          <a:bodyPr/>
          <a:lstStyle/>
          <a:p>
            <a:endParaRPr lang="pl-PL"/>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light background">
    <p:spTree>
      <p:nvGrpSpPr>
        <p:cNvPr id="1" name=""/>
        <p:cNvGrpSpPr/>
        <p:nvPr/>
      </p:nvGrpSpPr>
      <p:grpSpPr>
        <a:xfrm>
          <a:off x="0" y="0"/>
          <a:ext cx="0" cy="0"/>
          <a:chOff x="0" y="0"/>
          <a:chExt cx="0" cy="0"/>
        </a:xfrm>
      </p:grpSpPr>
      <p:sp>
        <p:nvSpPr>
          <p:cNvPr id="2" name="Tittel 1"/>
          <p:cNvSpPr>
            <a:spLocks noGrp="1"/>
          </p:cNvSpPr>
          <p:nvPr>
            <p:ph type="ctrTitle" hasCustomPrompt="1"/>
          </p:nvPr>
        </p:nvSpPr>
        <p:spPr>
          <a:xfrm>
            <a:off x="1260157" y="6382328"/>
            <a:ext cx="18332511" cy="1231106"/>
          </a:xfrm>
        </p:spPr>
        <p:txBody>
          <a:bodyPr wrap="square" lIns="0" tIns="0" rIns="0" bIns="0" anchor="ctr">
            <a:spAutoFit/>
          </a:bodyPr>
          <a:lstStyle>
            <a:lvl1pPr algn="l">
              <a:defRPr sz="8000"/>
            </a:lvl1pPr>
          </a:lstStyle>
          <a:p>
            <a:r>
              <a:rPr lang="nb-NO" dirty="0" err="1"/>
              <a:t>Click</a:t>
            </a:r>
            <a:r>
              <a:rPr lang="nb-NO" dirty="0"/>
              <a:t> to </a:t>
            </a:r>
            <a:r>
              <a:rPr lang="nb-NO" dirty="0" err="1"/>
              <a:t>add</a:t>
            </a:r>
            <a:r>
              <a:rPr lang="nb-NO" dirty="0"/>
              <a:t> </a:t>
            </a:r>
            <a:r>
              <a:rPr lang="nb-NO" dirty="0" err="1"/>
              <a:t>title</a:t>
            </a:r>
            <a:endParaRPr lang="nb-NO" dirty="0"/>
          </a:p>
        </p:txBody>
      </p:sp>
      <p:sp>
        <p:nvSpPr>
          <p:cNvPr id="4" name="Plassholder for dato 3"/>
          <p:cNvSpPr>
            <a:spLocks noGrp="1"/>
          </p:cNvSpPr>
          <p:nvPr>
            <p:ph type="dt" sz="half" idx="10"/>
          </p:nvPr>
        </p:nvSpPr>
        <p:spPr>
          <a:xfrm>
            <a:off x="19136392" y="12705989"/>
            <a:ext cx="3985698" cy="461665"/>
          </a:xfrm>
          <a:prstGeom prst="rect">
            <a:avLst/>
          </a:prstGeom>
        </p:spPr>
        <p:txBody>
          <a:bodyPr anchor="b">
            <a:spAutoFit/>
          </a:bodyPr>
          <a:lstStyle>
            <a:lvl1pPr>
              <a:defRPr sz="3000">
                <a:solidFill>
                  <a:schemeClr val="dk2"/>
                </a:solidFill>
              </a:defRPr>
            </a:lvl1pPr>
          </a:lstStyle>
          <a:p>
            <a:fld id="{D5906656-A9BE-4917-BFD7-16C60DDEE872}" type="datetime1">
              <a:rPr lang="nb-NO" smtClean="0"/>
              <a:t>04.12.2024</a:t>
            </a:fld>
            <a:endParaRPr lang="nb-NO" dirty="0"/>
          </a:p>
        </p:txBody>
      </p:sp>
      <p:sp>
        <p:nvSpPr>
          <p:cNvPr id="13" name="Plassholder for tekst 12"/>
          <p:cNvSpPr>
            <a:spLocks noGrp="1"/>
          </p:cNvSpPr>
          <p:nvPr>
            <p:ph type="body" sz="quarter" idx="13" hasCustomPrompt="1"/>
          </p:nvPr>
        </p:nvSpPr>
        <p:spPr>
          <a:xfrm>
            <a:off x="1260157" y="12153389"/>
            <a:ext cx="4220063" cy="461665"/>
          </a:xfrm>
        </p:spPr>
        <p:txBody>
          <a:bodyPr anchor="b">
            <a:spAutoFit/>
          </a:bodyPr>
          <a:lstStyle>
            <a:lvl1pPr marL="0" indent="0">
              <a:buNone/>
              <a:defRPr b="1">
                <a:solidFill>
                  <a:schemeClr val="dk2"/>
                </a:solidFill>
              </a:defRPr>
            </a:lvl1pPr>
          </a:lstStyle>
          <a:p>
            <a:pPr lvl="0"/>
            <a:r>
              <a:rPr lang="nb-NO" dirty="0" err="1"/>
              <a:t>Name</a:t>
            </a:r>
            <a:endParaRPr lang="en-GB" dirty="0"/>
          </a:p>
        </p:txBody>
      </p:sp>
      <p:sp>
        <p:nvSpPr>
          <p:cNvPr id="14" name="Plassholder for tekst 12"/>
          <p:cNvSpPr>
            <a:spLocks noGrp="1"/>
          </p:cNvSpPr>
          <p:nvPr>
            <p:ph type="body" sz="quarter" idx="14" hasCustomPrompt="1"/>
          </p:nvPr>
        </p:nvSpPr>
        <p:spPr>
          <a:xfrm>
            <a:off x="1260157" y="12707725"/>
            <a:ext cx="4220063" cy="461665"/>
          </a:xfrm>
        </p:spPr>
        <p:txBody>
          <a:bodyPr anchor="b">
            <a:spAutoFit/>
          </a:bodyPr>
          <a:lstStyle>
            <a:lvl1pPr marL="0" indent="0">
              <a:buNone/>
              <a:defRPr b="1">
                <a:solidFill>
                  <a:schemeClr val="dk2"/>
                </a:solidFill>
              </a:defRPr>
            </a:lvl1pPr>
          </a:lstStyle>
          <a:p>
            <a:pPr lvl="0"/>
            <a:r>
              <a:rPr lang="nb-NO" dirty="0" err="1"/>
              <a:t>Title</a:t>
            </a:r>
            <a:endParaRPr lang="en-GB" dirty="0"/>
          </a:p>
        </p:txBody>
      </p:sp>
      <p:sp>
        <p:nvSpPr>
          <p:cNvPr id="17" name="Plassholder for tekst 12"/>
          <p:cNvSpPr>
            <a:spLocks noGrp="1"/>
          </p:cNvSpPr>
          <p:nvPr>
            <p:ph type="body" sz="quarter" idx="15" hasCustomPrompt="1"/>
          </p:nvPr>
        </p:nvSpPr>
        <p:spPr>
          <a:xfrm>
            <a:off x="10200074" y="12146546"/>
            <a:ext cx="6767125" cy="461665"/>
          </a:xfrm>
        </p:spPr>
        <p:txBody>
          <a:bodyPr wrap="square" anchor="b">
            <a:spAutoFit/>
          </a:bodyPr>
          <a:lstStyle>
            <a:lvl1pPr marL="0" indent="0">
              <a:buNone/>
              <a:defRPr b="0">
                <a:solidFill>
                  <a:schemeClr val="dk2"/>
                </a:solidFill>
              </a:defRPr>
            </a:lvl1pPr>
          </a:lstStyle>
          <a:p>
            <a:pPr lvl="0"/>
            <a:r>
              <a:rPr lang="nb-NO" dirty="0"/>
              <a:t>Office</a:t>
            </a:r>
            <a:endParaRPr lang="en-GB" dirty="0"/>
          </a:p>
        </p:txBody>
      </p:sp>
      <p:sp>
        <p:nvSpPr>
          <p:cNvPr id="18" name="Plassholder for tekst 12"/>
          <p:cNvSpPr>
            <a:spLocks noGrp="1"/>
          </p:cNvSpPr>
          <p:nvPr>
            <p:ph type="body" sz="quarter" idx="16" hasCustomPrompt="1"/>
          </p:nvPr>
        </p:nvSpPr>
        <p:spPr>
          <a:xfrm>
            <a:off x="10200075" y="12705989"/>
            <a:ext cx="6767125" cy="461665"/>
          </a:xfrm>
        </p:spPr>
        <p:txBody>
          <a:bodyPr wrap="square" anchor="b">
            <a:spAutoFit/>
          </a:bodyPr>
          <a:lstStyle>
            <a:lvl1pPr marL="0" indent="0">
              <a:buNone/>
              <a:defRPr b="0">
                <a:solidFill>
                  <a:schemeClr val="dk2"/>
                </a:solidFill>
              </a:defRPr>
            </a:lvl1pPr>
          </a:lstStyle>
          <a:p>
            <a:pPr lvl="0"/>
            <a:r>
              <a:rPr lang="nb-NO" dirty="0"/>
              <a:t>Company</a:t>
            </a:r>
            <a:endParaRPr lang="en-GB" dirty="0"/>
          </a:p>
        </p:txBody>
      </p:sp>
      <p:pic>
        <p:nvPicPr>
          <p:cNvPr id="20" name="Bilde 19"/>
          <p:cNvPicPr>
            <a:picLocks noChangeAspect="1"/>
          </p:cNvPicPr>
          <p:nvPr userDrawn="1"/>
        </p:nvPicPr>
        <p:blipFill>
          <a:blip r:embed="rId2"/>
          <a:stretch>
            <a:fillRect/>
          </a:stretch>
        </p:blipFill>
        <p:spPr>
          <a:xfrm>
            <a:off x="1" y="0"/>
            <a:ext cx="24380825" cy="2413702"/>
          </a:xfrm>
          <a:prstGeom prst="rect">
            <a:avLst/>
          </a:prstGeom>
        </p:spPr>
      </p:pic>
    </p:spTree>
    <p:extLst>
      <p:ext uri="{BB962C8B-B14F-4D97-AF65-F5344CB8AC3E}">
        <p14:creationId xmlns:p14="http://schemas.microsoft.com/office/powerpoint/2010/main" val="18465593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and diagram">
    <p:spTree>
      <p:nvGrpSpPr>
        <p:cNvPr id="1" name=""/>
        <p:cNvGrpSpPr/>
        <p:nvPr/>
      </p:nvGrpSpPr>
      <p:grpSpPr>
        <a:xfrm>
          <a:off x="0" y="0"/>
          <a:ext cx="0" cy="0"/>
          <a:chOff x="0" y="0"/>
          <a:chExt cx="0" cy="0"/>
        </a:xfrm>
      </p:grpSpPr>
      <p:sp>
        <p:nvSpPr>
          <p:cNvPr id="2" name="Plassholder for diagram 1"/>
          <p:cNvSpPr>
            <a:spLocks noGrp="1"/>
          </p:cNvSpPr>
          <p:nvPr>
            <p:ph type="chart" sz="quarter" idx="11" hasCustomPrompt="1"/>
          </p:nvPr>
        </p:nvSpPr>
        <p:spPr>
          <a:xfrm>
            <a:off x="5742718" y="1168400"/>
            <a:ext cx="17375190" cy="11111129"/>
          </a:xfrm>
          <a:prstGeom prst="rect">
            <a:avLst/>
          </a:prstGeom>
        </p:spPr>
        <p:txBody>
          <a:bodyPr lIns="0" tIns="0" rIns="0" bIns="0"/>
          <a:lstStyle>
            <a:lvl1pPr>
              <a:defRPr/>
            </a:lvl1pPr>
          </a:lstStyle>
          <a:p>
            <a:r>
              <a:rPr lang="en-GB" dirty="0"/>
              <a:t>Click the icon to add a chart</a:t>
            </a:r>
          </a:p>
        </p:txBody>
      </p:sp>
      <p:sp>
        <p:nvSpPr>
          <p:cNvPr id="6" name="Plassholder for innhold 2"/>
          <p:cNvSpPr>
            <a:spLocks noGrp="1"/>
          </p:cNvSpPr>
          <p:nvPr>
            <p:ph idx="12" hasCustomPrompt="1"/>
          </p:nvPr>
        </p:nvSpPr>
        <p:spPr>
          <a:xfrm>
            <a:off x="1260386" y="1629141"/>
            <a:ext cx="4010673" cy="10650388"/>
          </a:xfrm>
        </p:spPr>
        <p:txBody>
          <a:bodyPr/>
          <a:lstStyle>
            <a:lvl1pPr>
              <a:defRPr/>
            </a:lvl1pPr>
          </a:lstStyle>
          <a:p>
            <a:pPr lvl="0"/>
            <a:r>
              <a:rPr lang="nb-NO" dirty="0"/>
              <a:t>Click to add text</a:t>
            </a:r>
          </a:p>
          <a:p>
            <a:pPr lvl="1"/>
            <a:r>
              <a:rPr lang="nb-NO" dirty="0"/>
              <a:t>Second level</a:t>
            </a:r>
          </a:p>
          <a:p>
            <a:pPr lvl="2"/>
            <a:r>
              <a:rPr lang="nb-NO" dirty="0"/>
              <a:t>Third level</a:t>
            </a:r>
          </a:p>
          <a:p>
            <a:pPr lvl="3"/>
            <a:r>
              <a:rPr lang="nb-NO" dirty="0"/>
              <a:t>Fourth level</a:t>
            </a:r>
          </a:p>
          <a:p>
            <a:pPr lvl="4"/>
            <a:r>
              <a:rPr lang="nb-NO" dirty="0"/>
              <a:t>Fifth level</a:t>
            </a:r>
          </a:p>
        </p:txBody>
      </p:sp>
      <p:sp>
        <p:nvSpPr>
          <p:cNvPr id="8" name="Plassholder for tekst 8"/>
          <p:cNvSpPr>
            <a:spLocks noGrp="1"/>
          </p:cNvSpPr>
          <p:nvPr>
            <p:ph type="body" sz="quarter" idx="13" hasCustomPrompt="1"/>
          </p:nvPr>
        </p:nvSpPr>
        <p:spPr>
          <a:xfrm>
            <a:off x="1259560" y="1168400"/>
            <a:ext cx="4010673" cy="461665"/>
          </a:xfrm>
        </p:spPr>
        <p:txBody>
          <a:bodyPr wrap="square">
            <a:spAutoFit/>
          </a:bodyPr>
          <a:lstStyle>
            <a:lvl1pPr marL="0" indent="0">
              <a:buNone/>
              <a:defRPr b="1">
                <a:solidFill>
                  <a:schemeClr val="accent1"/>
                </a:solidFill>
              </a:defRPr>
            </a:lvl1pPr>
          </a:lstStyle>
          <a:p>
            <a:pPr lvl="0"/>
            <a:r>
              <a:rPr lang="nb-NO" dirty="0" err="1"/>
              <a:t>Click</a:t>
            </a:r>
            <a:r>
              <a:rPr lang="nb-NO" dirty="0"/>
              <a:t> to </a:t>
            </a:r>
            <a:r>
              <a:rPr lang="nb-NO" dirty="0" err="1"/>
              <a:t>add</a:t>
            </a:r>
            <a:r>
              <a:rPr lang="nb-NO" dirty="0"/>
              <a:t> </a:t>
            </a:r>
            <a:r>
              <a:rPr lang="nb-NO" dirty="0" err="1"/>
              <a:t>subtitle</a:t>
            </a:r>
            <a:endParaRPr lang="en-GB" dirty="0"/>
          </a:p>
        </p:txBody>
      </p:sp>
    </p:spTree>
    <p:extLst>
      <p:ext uri="{BB962C8B-B14F-4D97-AF65-F5344CB8AC3E}">
        <p14:creationId xmlns:p14="http://schemas.microsoft.com/office/powerpoint/2010/main" val="31086804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and diagram red">
    <p:spTree>
      <p:nvGrpSpPr>
        <p:cNvPr id="1" name=""/>
        <p:cNvGrpSpPr/>
        <p:nvPr/>
      </p:nvGrpSpPr>
      <p:grpSpPr>
        <a:xfrm>
          <a:off x="0" y="0"/>
          <a:ext cx="0" cy="0"/>
          <a:chOff x="0" y="0"/>
          <a:chExt cx="0" cy="0"/>
        </a:xfrm>
      </p:grpSpPr>
      <p:sp>
        <p:nvSpPr>
          <p:cNvPr id="2" name="Plassholder for diagram 1"/>
          <p:cNvSpPr>
            <a:spLocks noGrp="1"/>
          </p:cNvSpPr>
          <p:nvPr>
            <p:ph type="chart" sz="quarter" idx="11" hasCustomPrompt="1"/>
          </p:nvPr>
        </p:nvSpPr>
        <p:spPr>
          <a:xfrm>
            <a:off x="5742718" y="1168400"/>
            <a:ext cx="17375190" cy="11111129"/>
          </a:xfrm>
          <a:prstGeom prst="rect">
            <a:avLst/>
          </a:prstGeom>
        </p:spPr>
        <p:txBody>
          <a:bodyPr lIns="0" tIns="0" rIns="0" bIns="0"/>
          <a:lstStyle>
            <a:lvl1pPr>
              <a:defRPr/>
            </a:lvl1pPr>
          </a:lstStyle>
          <a:p>
            <a:r>
              <a:rPr lang="en-GB" dirty="0"/>
              <a:t>Click the icon to add a chart</a:t>
            </a:r>
          </a:p>
        </p:txBody>
      </p:sp>
      <p:sp>
        <p:nvSpPr>
          <p:cNvPr id="6" name="Plassholder for innhold 2"/>
          <p:cNvSpPr>
            <a:spLocks noGrp="1"/>
          </p:cNvSpPr>
          <p:nvPr>
            <p:ph idx="12" hasCustomPrompt="1"/>
          </p:nvPr>
        </p:nvSpPr>
        <p:spPr>
          <a:xfrm>
            <a:off x="1260386" y="1629141"/>
            <a:ext cx="4010673" cy="10650388"/>
          </a:xfrm>
        </p:spPr>
        <p:txBody>
          <a:bodyPr/>
          <a:lstStyle>
            <a:lvl1pPr>
              <a:defRPr/>
            </a:lvl1pPr>
          </a:lstStyle>
          <a:p>
            <a:pPr lvl="0"/>
            <a:r>
              <a:rPr lang="nb-NO" dirty="0"/>
              <a:t>Click to add text</a:t>
            </a:r>
          </a:p>
          <a:p>
            <a:pPr lvl="1"/>
            <a:r>
              <a:rPr lang="nb-NO" dirty="0"/>
              <a:t>Second level</a:t>
            </a:r>
          </a:p>
          <a:p>
            <a:pPr lvl="2"/>
            <a:r>
              <a:rPr lang="nb-NO" dirty="0"/>
              <a:t>Third level</a:t>
            </a:r>
          </a:p>
          <a:p>
            <a:pPr lvl="3"/>
            <a:r>
              <a:rPr lang="nb-NO" dirty="0"/>
              <a:t>Fourth level</a:t>
            </a:r>
          </a:p>
          <a:p>
            <a:pPr lvl="4"/>
            <a:r>
              <a:rPr lang="nb-NO" dirty="0"/>
              <a:t>Fifth level</a:t>
            </a:r>
          </a:p>
        </p:txBody>
      </p:sp>
      <p:sp>
        <p:nvSpPr>
          <p:cNvPr id="8" name="Plassholder for tekst 8"/>
          <p:cNvSpPr>
            <a:spLocks noGrp="1"/>
          </p:cNvSpPr>
          <p:nvPr>
            <p:ph type="body" sz="quarter" idx="13" hasCustomPrompt="1"/>
          </p:nvPr>
        </p:nvSpPr>
        <p:spPr>
          <a:xfrm>
            <a:off x="1259560" y="1168400"/>
            <a:ext cx="4010673" cy="461665"/>
          </a:xfrm>
        </p:spPr>
        <p:txBody>
          <a:bodyPr wrap="square">
            <a:spAutoFit/>
          </a:bodyPr>
          <a:lstStyle>
            <a:lvl1pPr marL="0" indent="0">
              <a:buNone/>
              <a:defRPr b="1">
                <a:solidFill>
                  <a:schemeClr val="accent2"/>
                </a:solidFill>
              </a:defRPr>
            </a:lvl1pPr>
          </a:lstStyle>
          <a:p>
            <a:pPr lvl="0"/>
            <a:r>
              <a:rPr lang="nb-NO" dirty="0" err="1"/>
              <a:t>Click</a:t>
            </a:r>
            <a:r>
              <a:rPr lang="nb-NO" dirty="0"/>
              <a:t> to </a:t>
            </a:r>
            <a:r>
              <a:rPr lang="nb-NO" dirty="0" err="1"/>
              <a:t>add</a:t>
            </a:r>
            <a:r>
              <a:rPr lang="nb-NO" dirty="0"/>
              <a:t> </a:t>
            </a:r>
            <a:r>
              <a:rPr lang="nb-NO" dirty="0" err="1"/>
              <a:t>subtitle</a:t>
            </a:r>
            <a:endParaRPr lang="en-GB" dirty="0"/>
          </a:p>
        </p:txBody>
      </p:sp>
    </p:spTree>
    <p:extLst>
      <p:ext uri="{BB962C8B-B14F-4D97-AF65-F5344CB8AC3E}">
        <p14:creationId xmlns:p14="http://schemas.microsoft.com/office/powerpoint/2010/main" val="19226268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and table">
    <p:spTree>
      <p:nvGrpSpPr>
        <p:cNvPr id="1" name=""/>
        <p:cNvGrpSpPr/>
        <p:nvPr/>
      </p:nvGrpSpPr>
      <p:grpSpPr>
        <a:xfrm>
          <a:off x="0" y="0"/>
          <a:ext cx="0" cy="0"/>
          <a:chOff x="0" y="0"/>
          <a:chExt cx="0" cy="0"/>
        </a:xfrm>
      </p:grpSpPr>
      <p:sp>
        <p:nvSpPr>
          <p:cNvPr id="2" name="Plassholder for tabell 1"/>
          <p:cNvSpPr>
            <a:spLocks noGrp="1"/>
          </p:cNvSpPr>
          <p:nvPr>
            <p:ph type="tbl" sz="quarter" idx="12" hasCustomPrompt="1"/>
          </p:nvPr>
        </p:nvSpPr>
        <p:spPr>
          <a:xfrm>
            <a:off x="5742718" y="1168400"/>
            <a:ext cx="17375191" cy="11111129"/>
          </a:xfrm>
          <a:prstGeom prst="rect">
            <a:avLst/>
          </a:prstGeom>
        </p:spPr>
        <p:txBody>
          <a:bodyPr lIns="0" tIns="0" rIns="0" bIns="0"/>
          <a:lstStyle>
            <a:lvl1pPr>
              <a:defRPr/>
            </a:lvl1pPr>
          </a:lstStyle>
          <a:p>
            <a:r>
              <a:rPr lang="en-GB" dirty="0"/>
              <a:t>Click on the icon to add a table</a:t>
            </a:r>
          </a:p>
        </p:txBody>
      </p:sp>
      <p:sp>
        <p:nvSpPr>
          <p:cNvPr id="8" name="Plassholder for innhold 2"/>
          <p:cNvSpPr>
            <a:spLocks noGrp="1"/>
          </p:cNvSpPr>
          <p:nvPr>
            <p:ph idx="11" hasCustomPrompt="1"/>
          </p:nvPr>
        </p:nvSpPr>
        <p:spPr>
          <a:xfrm>
            <a:off x="1260386" y="1629141"/>
            <a:ext cx="4010673" cy="10650388"/>
          </a:xfrm>
        </p:spPr>
        <p:txBody>
          <a:bodyPr/>
          <a:lstStyle>
            <a:lvl1pPr>
              <a:defRPr/>
            </a:lvl1pPr>
          </a:lstStyle>
          <a:p>
            <a:pPr lvl="0"/>
            <a:r>
              <a:rPr lang="nb-NO" dirty="0"/>
              <a:t>Click to add text</a:t>
            </a:r>
          </a:p>
          <a:p>
            <a:pPr lvl="1"/>
            <a:r>
              <a:rPr lang="nb-NO" dirty="0"/>
              <a:t>Second level</a:t>
            </a:r>
          </a:p>
          <a:p>
            <a:pPr lvl="2"/>
            <a:r>
              <a:rPr lang="nb-NO" dirty="0"/>
              <a:t>Third level</a:t>
            </a:r>
          </a:p>
          <a:p>
            <a:pPr lvl="3"/>
            <a:r>
              <a:rPr lang="nb-NO" dirty="0"/>
              <a:t>Fourth level</a:t>
            </a:r>
          </a:p>
          <a:p>
            <a:pPr lvl="4"/>
            <a:r>
              <a:rPr lang="nb-NO" dirty="0"/>
              <a:t>Fifth level</a:t>
            </a:r>
          </a:p>
        </p:txBody>
      </p:sp>
      <p:sp>
        <p:nvSpPr>
          <p:cNvPr id="9" name="Plassholder for tekst 8"/>
          <p:cNvSpPr>
            <a:spLocks noGrp="1"/>
          </p:cNvSpPr>
          <p:nvPr>
            <p:ph type="body" sz="quarter" idx="13" hasCustomPrompt="1"/>
          </p:nvPr>
        </p:nvSpPr>
        <p:spPr>
          <a:xfrm>
            <a:off x="1259560" y="1168400"/>
            <a:ext cx="4010673" cy="461665"/>
          </a:xfrm>
        </p:spPr>
        <p:txBody>
          <a:bodyPr wrap="square">
            <a:spAutoFit/>
          </a:bodyPr>
          <a:lstStyle>
            <a:lvl1pPr marL="0" indent="0">
              <a:buNone/>
              <a:defRPr b="1">
                <a:solidFill>
                  <a:schemeClr val="accent1"/>
                </a:solidFill>
              </a:defRPr>
            </a:lvl1pPr>
          </a:lstStyle>
          <a:p>
            <a:pPr lvl="0"/>
            <a:r>
              <a:rPr lang="nb-NO" dirty="0" err="1"/>
              <a:t>Click</a:t>
            </a:r>
            <a:r>
              <a:rPr lang="nb-NO" dirty="0"/>
              <a:t> to </a:t>
            </a:r>
            <a:r>
              <a:rPr lang="nb-NO" dirty="0" err="1"/>
              <a:t>add</a:t>
            </a:r>
            <a:r>
              <a:rPr lang="nb-NO" dirty="0"/>
              <a:t> </a:t>
            </a:r>
            <a:r>
              <a:rPr lang="nb-NO" dirty="0" err="1"/>
              <a:t>subtitle</a:t>
            </a:r>
            <a:endParaRPr lang="en-GB" dirty="0"/>
          </a:p>
        </p:txBody>
      </p:sp>
    </p:spTree>
    <p:extLst>
      <p:ext uri="{BB962C8B-B14F-4D97-AF65-F5344CB8AC3E}">
        <p14:creationId xmlns:p14="http://schemas.microsoft.com/office/powerpoint/2010/main" val="7365848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and table red">
    <p:spTree>
      <p:nvGrpSpPr>
        <p:cNvPr id="1" name=""/>
        <p:cNvGrpSpPr/>
        <p:nvPr/>
      </p:nvGrpSpPr>
      <p:grpSpPr>
        <a:xfrm>
          <a:off x="0" y="0"/>
          <a:ext cx="0" cy="0"/>
          <a:chOff x="0" y="0"/>
          <a:chExt cx="0" cy="0"/>
        </a:xfrm>
      </p:grpSpPr>
      <p:sp>
        <p:nvSpPr>
          <p:cNvPr id="2" name="Plassholder for tabell 1"/>
          <p:cNvSpPr>
            <a:spLocks noGrp="1"/>
          </p:cNvSpPr>
          <p:nvPr>
            <p:ph type="tbl" sz="quarter" idx="12" hasCustomPrompt="1"/>
          </p:nvPr>
        </p:nvSpPr>
        <p:spPr>
          <a:xfrm>
            <a:off x="5742718" y="1168400"/>
            <a:ext cx="17375191" cy="11111129"/>
          </a:xfrm>
          <a:prstGeom prst="rect">
            <a:avLst/>
          </a:prstGeom>
        </p:spPr>
        <p:txBody>
          <a:bodyPr lIns="0" tIns="0" rIns="0" bIns="0"/>
          <a:lstStyle>
            <a:lvl1pPr>
              <a:defRPr/>
            </a:lvl1pPr>
          </a:lstStyle>
          <a:p>
            <a:r>
              <a:rPr lang="en-GB" dirty="0"/>
              <a:t>Click on the icon to add a table</a:t>
            </a:r>
          </a:p>
        </p:txBody>
      </p:sp>
      <p:sp>
        <p:nvSpPr>
          <p:cNvPr id="8" name="Plassholder for innhold 2"/>
          <p:cNvSpPr>
            <a:spLocks noGrp="1"/>
          </p:cNvSpPr>
          <p:nvPr>
            <p:ph idx="11" hasCustomPrompt="1"/>
          </p:nvPr>
        </p:nvSpPr>
        <p:spPr>
          <a:xfrm>
            <a:off x="1260386" y="1629141"/>
            <a:ext cx="4010673" cy="10650388"/>
          </a:xfrm>
        </p:spPr>
        <p:txBody>
          <a:bodyPr/>
          <a:lstStyle>
            <a:lvl1pPr>
              <a:defRPr/>
            </a:lvl1pPr>
          </a:lstStyle>
          <a:p>
            <a:pPr lvl="0"/>
            <a:r>
              <a:rPr lang="nb-NO" dirty="0"/>
              <a:t>Click to add text</a:t>
            </a:r>
          </a:p>
          <a:p>
            <a:pPr lvl="1"/>
            <a:r>
              <a:rPr lang="nb-NO" dirty="0"/>
              <a:t>Second level</a:t>
            </a:r>
          </a:p>
          <a:p>
            <a:pPr lvl="2"/>
            <a:r>
              <a:rPr lang="nb-NO" dirty="0"/>
              <a:t>Third level</a:t>
            </a:r>
          </a:p>
          <a:p>
            <a:pPr lvl="3"/>
            <a:r>
              <a:rPr lang="nb-NO" dirty="0"/>
              <a:t>Fourth level</a:t>
            </a:r>
          </a:p>
          <a:p>
            <a:pPr lvl="4"/>
            <a:r>
              <a:rPr lang="nb-NO" dirty="0"/>
              <a:t>Fifth level</a:t>
            </a:r>
          </a:p>
        </p:txBody>
      </p:sp>
      <p:sp>
        <p:nvSpPr>
          <p:cNvPr id="9" name="Plassholder for tekst 8"/>
          <p:cNvSpPr>
            <a:spLocks noGrp="1"/>
          </p:cNvSpPr>
          <p:nvPr>
            <p:ph type="body" sz="quarter" idx="13" hasCustomPrompt="1"/>
          </p:nvPr>
        </p:nvSpPr>
        <p:spPr>
          <a:xfrm>
            <a:off x="1259560" y="1168400"/>
            <a:ext cx="4010673" cy="461665"/>
          </a:xfrm>
        </p:spPr>
        <p:txBody>
          <a:bodyPr wrap="square">
            <a:spAutoFit/>
          </a:bodyPr>
          <a:lstStyle>
            <a:lvl1pPr marL="0" indent="0">
              <a:buNone/>
              <a:defRPr b="1">
                <a:solidFill>
                  <a:schemeClr val="accent2"/>
                </a:solidFill>
              </a:defRPr>
            </a:lvl1pPr>
          </a:lstStyle>
          <a:p>
            <a:pPr lvl="0"/>
            <a:r>
              <a:rPr lang="nb-NO" dirty="0" err="1"/>
              <a:t>Click</a:t>
            </a:r>
            <a:r>
              <a:rPr lang="nb-NO" dirty="0"/>
              <a:t> to </a:t>
            </a:r>
            <a:r>
              <a:rPr lang="nb-NO" dirty="0" err="1"/>
              <a:t>add</a:t>
            </a:r>
            <a:r>
              <a:rPr lang="nb-NO" dirty="0"/>
              <a:t> </a:t>
            </a:r>
            <a:r>
              <a:rPr lang="nb-NO" dirty="0" err="1"/>
              <a:t>subtitle</a:t>
            </a:r>
            <a:endParaRPr lang="en-GB" dirty="0"/>
          </a:p>
        </p:txBody>
      </p:sp>
    </p:spTree>
    <p:extLst>
      <p:ext uri="{BB962C8B-B14F-4D97-AF65-F5344CB8AC3E}">
        <p14:creationId xmlns:p14="http://schemas.microsoft.com/office/powerpoint/2010/main" val="4919453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Large text red">
    <p:bg>
      <p:bgPr>
        <a:solidFill>
          <a:schemeClr val="accent2"/>
        </a:solidFill>
        <a:effectLst/>
      </p:bgPr>
    </p:bg>
    <p:spTree>
      <p:nvGrpSpPr>
        <p:cNvPr id="1" name=""/>
        <p:cNvGrpSpPr/>
        <p:nvPr/>
      </p:nvGrpSpPr>
      <p:grpSpPr>
        <a:xfrm>
          <a:off x="0" y="0"/>
          <a:ext cx="0" cy="0"/>
          <a:chOff x="0" y="0"/>
          <a:chExt cx="0" cy="0"/>
        </a:xfrm>
      </p:grpSpPr>
      <p:sp>
        <p:nvSpPr>
          <p:cNvPr id="2" name="Tittel 1"/>
          <p:cNvSpPr>
            <a:spLocks noGrp="1"/>
          </p:cNvSpPr>
          <p:nvPr>
            <p:ph type="title" hasCustomPrompt="1"/>
          </p:nvPr>
        </p:nvSpPr>
        <p:spPr>
          <a:xfrm>
            <a:off x="1260157" y="5633541"/>
            <a:ext cx="21028462" cy="1384995"/>
          </a:xfrm>
        </p:spPr>
        <p:txBody>
          <a:bodyPr anchor="ctr"/>
          <a:lstStyle>
            <a:lvl1pPr>
              <a:defRPr sz="9000">
                <a:solidFill>
                  <a:schemeClr val="lt1"/>
                </a:solidFill>
              </a:defRPr>
            </a:lvl1pPr>
          </a:lstStyle>
          <a:p>
            <a:r>
              <a:rPr lang="nb-NO" dirty="0" err="1"/>
              <a:t>Click</a:t>
            </a:r>
            <a:r>
              <a:rPr lang="nb-NO" dirty="0"/>
              <a:t> to </a:t>
            </a:r>
            <a:r>
              <a:rPr lang="nb-NO" dirty="0" err="1"/>
              <a:t>add</a:t>
            </a:r>
            <a:r>
              <a:rPr lang="nb-NO" dirty="0"/>
              <a:t> </a:t>
            </a:r>
            <a:r>
              <a:rPr lang="nb-NO" dirty="0" err="1"/>
              <a:t>title</a:t>
            </a:r>
            <a:endParaRPr lang="nb-NO" dirty="0"/>
          </a:p>
        </p:txBody>
      </p:sp>
      <p:sp>
        <p:nvSpPr>
          <p:cNvPr id="7" name="Rectangle 5"/>
          <p:cNvSpPr>
            <a:spLocks noChangeArrowheads="1"/>
          </p:cNvSpPr>
          <p:nvPr userDrawn="1"/>
        </p:nvSpPr>
        <p:spPr bwMode="auto">
          <a:xfrm>
            <a:off x="1906588" y="12903932"/>
            <a:ext cx="155575" cy="161925"/>
          </a:xfrm>
          <a:prstGeom prst="rect">
            <a:avLst/>
          </a:pr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 name="Freeform 6"/>
          <p:cNvSpPr>
            <a:spLocks/>
          </p:cNvSpPr>
          <p:nvPr userDrawn="1"/>
        </p:nvSpPr>
        <p:spPr bwMode="auto">
          <a:xfrm>
            <a:off x="1433513" y="12903932"/>
            <a:ext cx="158750" cy="161925"/>
          </a:xfrm>
          <a:custGeom>
            <a:avLst/>
            <a:gdLst>
              <a:gd name="T0" fmla="*/ 100 w 100"/>
              <a:gd name="T1" fmla="*/ 102 h 102"/>
              <a:gd name="T2" fmla="*/ 0 w 100"/>
              <a:gd name="T3" fmla="*/ 102 h 102"/>
              <a:gd name="T4" fmla="*/ 0 w 100"/>
              <a:gd name="T5" fmla="*/ 0 h 102"/>
              <a:gd name="T6" fmla="*/ 100 w 100"/>
              <a:gd name="T7" fmla="*/ 102 h 102"/>
            </a:gdLst>
            <a:ahLst/>
            <a:cxnLst>
              <a:cxn ang="0">
                <a:pos x="T0" y="T1"/>
              </a:cxn>
              <a:cxn ang="0">
                <a:pos x="T2" y="T3"/>
              </a:cxn>
              <a:cxn ang="0">
                <a:pos x="T4" y="T5"/>
              </a:cxn>
              <a:cxn ang="0">
                <a:pos x="T6" y="T7"/>
              </a:cxn>
            </a:cxnLst>
            <a:rect l="0" t="0" r="r" b="b"/>
            <a:pathLst>
              <a:path w="100" h="102">
                <a:moveTo>
                  <a:pt x="100" y="102"/>
                </a:moveTo>
                <a:lnTo>
                  <a:pt x="0" y="102"/>
                </a:lnTo>
                <a:lnTo>
                  <a:pt x="0" y="0"/>
                </a:lnTo>
                <a:lnTo>
                  <a:pt x="100" y="102"/>
                </a:lnTo>
                <a:close/>
              </a:path>
            </a:pathLst>
          </a:cu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 name="Rectangle 7"/>
          <p:cNvSpPr>
            <a:spLocks noChangeArrowheads="1"/>
          </p:cNvSpPr>
          <p:nvPr userDrawn="1"/>
        </p:nvSpPr>
        <p:spPr bwMode="auto">
          <a:xfrm>
            <a:off x="1277938" y="12903932"/>
            <a:ext cx="155575" cy="319088"/>
          </a:xfrm>
          <a:prstGeom prst="rect">
            <a:avLst/>
          </a:pr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 name="Freeform 8"/>
          <p:cNvSpPr>
            <a:spLocks/>
          </p:cNvSpPr>
          <p:nvPr userDrawn="1"/>
        </p:nvSpPr>
        <p:spPr bwMode="auto">
          <a:xfrm>
            <a:off x="1592263" y="12746770"/>
            <a:ext cx="155575" cy="476250"/>
          </a:xfrm>
          <a:custGeom>
            <a:avLst/>
            <a:gdLst>
              <a:gd name="T0" fmla="*/ 0 w 98"/>
              <a:gd name="T1" fmla="*/ 0 h 300"/>
              <a:gd name="T2" fmla="*/ 0 w 98"/>
              <a:gd name="T3" fmla="*/ 201 h 300"/>
              <a:gd name="T4" fmla="*/ 98 w 98"/>
              <a:gd name="T5" fmla="*/ 300 h 300"/>
              <a:gd name="T6" fmla="*/ 98 w 98"/>
              <a:gd name="T7" fmla="*/ 0 h 300"/>
              <a:gd name="T8" fmla="*/ 0 w 98"/>
              <a:gd name="T9" fmla="*/ 0 h 300"/>
            </a:gdLst>
            <a:ahLst/>
            <a:cxnLst>
              <a:cxn ang="0">
                <a:pos x="T0" y="T1"/>
              </a:cxn>
              <a:cxn ang="0">
                <a:pos x="T2" y="T3"/>
              </a:cxn>
              <a:cxn ang="0">
                <a:pos x="T4" y="T5"/>
              </a:cxn>
              <a:cxn ang="0">
                <a:pos x="T6" y="T7"/>
              </a:cxn>
              <a:cxn ang="0">
                <a:pos x="T8" y="T9"/>
              </a:cxn>
            </a:cxnLst>
            <a:rect l="0" t="0" r="r" b="b"/>
            <a:pathLst>
              <a:path w="98" h="300">
                <a:moveTo>
                  <a:pt x="0" y="0"/>
                </a:moveTo>
                <a:lnTo>
                  <a:pt x="0" y="201"/>
                </a:lnTo>
                <a:lnTo>
                  <a:pt x="98" y="300"/>
                </a:lnTo>
                <a:lnTo>
                  <a:pt x="98" y="0"/>
                </a:lnTo>
                <a:lnTo>
                  <a:pt x="0" y="0"/>
                </a:lnTo>
                <a:close/>
              </a:path>
            </a:pathLst>
          </a:cu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 name="Freeform 9"/>
          <p:cNvSpPr>
            <a:spLocks/>
          </p:cNvSpPr>
          <p:nvPr userDrawn="1"/>
        </p:nvSpPr>
        <p:spPr bwMode="auto">
          <a:xfrm>
            <a:off x="2609850" y="12903932"/>
            <a:ext cx="155575" cy="161925"/>
          </a:xfrm>
          <a:custGeom>
            <a:avLst/>
            <a:gdLst>
              <a:gd name="T0" fmla="*/ 98 w 98"/>
              <a:gd name="T1" fmla="*/ 102 h 102"/>
              <a:gd name="T2" fmla="*/ 0 w 98"/>
              <a:gd name="T3" fmla="*/ 102 h 102"/>
              <a:gd name="T4" fmla="*/ 0 w 98"/>
              <a:gd name="T5" fmla="*/ 0 h 102"/>
              <a:gd name="T6" fmla="*/ 98 w 98"/>
              <a:gd name="T7" fmla="*/ 102 h 102"/>
            </a:gdLst>
            <a:ahLst/>
            <a:cxnLst>
              <a:cxn ang="0">
                <a:pos x="T0" y="T1"/>
              </a:cxn>
              <a:cxn ang="0">
                <a:pos x="T2" y="T3"/>
              </a:cxn>
              <a:cxn ang="0">
                <a:pos x="T4" y="T5"/>
              </a:cxn>
              <a:cxn ang="0">
                <a:pos x="T6" y="T7"/>
              </a:cxn>
            </a:cxnLst>
            <a:rect l="0" t="0" r="r" b="b"/>
            <a:pathLst>
              <a:path w="98" h="102">
                <a:moveTo>
                  <a:pt x="98" y="102"/>
                </a:moveTo>
                <a:lnTo>
                  <a:pt x="0" y="102"/>
                </a:lnTo>
                <a:lnTo>
                  <a:pt x="0" y="0"/>
                </a:lnTo>
                <a:lnTo>
                  <a:pt x="98" y="102"/>
                </a:lnTo>
                <a:close/>
              </a:path>
            </a:pathLst>
          </a:cu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 name="Rectangle 10"/>
          <p:cNvSpPr>
            <a:spLocks noChangeArrowheads="1"/>
          </p:cNvSpPr>
          <p:nvPr userDrawn="1"/>
        </p:nvSpPr>
        <p:spPr bwMode="auto">
          <a:xfrm>
            <a:off x="2455863" y="12903932"/>
            <a:ext cx="153988" cy="319088"/>
          </a:xfrm>
          <a:prstGeom prst="rect">
            <a:avLst/>
          </a:pr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 name="Freeform 11"/>
          <p:cNvSpPr>
            <a:spLocks/>
          </p:cNvSpPr>
          <p:nvPr userDrawn="1"/>
        </p:nvSpPr>
        <p:spPr bwMode="auto">
          <a:xfrm>
            <a:off x="2765425" y="12746770"/>
            <a:ext cx="158750" cy="476250"/>
          </a:xfrm>
          <a:custGeom>
            <a:avLst/>
            <a:gdLst>
              <a:gd name="T0" fmla="*/ 0 w 100"/>
              <a:gd name="T1" fmla="*/ 0 h 300"/>
              <a:gd name="T2" fmla="*/ 0 w 100"/>
              <a:gd name="T3" fmla="*/ 201 h 300"/>
              <a:gd name="T4" fmla="*/ 100 w 100"/>
              <a:gd name="T5" fmla="*/ 300 h 300"/>
              <a:gd name="T6" fmla="*/ 100 w 100"/>
              <a:gd name="T7" fmla="*/ 0 h 300"/>
              <a:gd name="T8" fmla="*/ 0 w 100"/>
              <a:gd name="T9" fmla="*/ 0 h 300"/>
            </a:gdLst>
            <a:ahLst/>
            <a:cxnLst>
              <a:cxn ang="0">
                <a:pos x="T0" y="T1"/>
              </a:cxn>
              <a:cxn ang="0">
                <a:pos x="T2" y="T3"/>
              </a:cxn>
              <a:cxn ang="0">
                <a:pos x="T4" y="T5"/>
              </a:cxn>
              <a:cxn ang="0">
                <a:pos x="T6" y="T7"/>
              </a:cxn>
              <a:cxn ang="0">
                <a:pos x="T8" y="T9"/>
              </a:cxn>
            </a:cxnLst>
            <a:rect l="0" t="0" r="r" b="b"/>
            <a:pathLst>
              <a:path w="100" h="300">
                <a:moveTo>
                  <a:pt x="0" y="0"/>
                </a:moveTo>
                <a:lnTo>
                  <a:pt x="0" y="201"/>
                </a:lnTo>
                <a:lnTo>
                  <a:pt x="100" y="300"/>
                </a:lnTo>
                <a:lnTo>
                  <a:pt x="100" y="0"/>
                </a:lnTo>
                <a:lnTo>
                  <a:pt x="0" y="0"/>
                </a:lnTo>
                <a:close/>
              </a:path>
            </a:pathLst>
          </a:cu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 name="Rectangle 12"/>
          <p:cNvSpPr>
            <a:spLocks noChangeArrowheads="1"/>
          </p:cNvSpPr>
          <p:nvPr userDrawn="1"/>
        </p:nvSpPr>
        <p:spPr bwMode="auto">
          <a:xfrm>
            <a:off x="1747838" y="12589607"/>
            <a:ext cx="158750" cy="476250"/>
          </a:xfrm>
          <a:prstGeom prst="rect">
            <a:avLst/>
          </a:pr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 name="Line 13"/>
          <p:cNvSpPr>
            <a:spLocks noChangeShapeType="1"/>
          </p:cNvSpPr>
          <p:nvPr userDrawn="1"/>
        </p:nvSpPr>
        <p:spPr bwMode="auto">
          <a:xfrm>
            <a:off x="2062163" y="13065857"/>
            <a:ext cx="393700" cy="0"/>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 name="Line 14"/>
          <p:cNvSpPr>
            <a:spLocks noChangeShapeType="1"/>
          </p:cNvSpPr>
          <p:nvPr userDrawn="1"/>
        </p:nvSpPr>
        <p:spPr bwMode="auto">
          <a:xfrm>
            <a:off x="2924175" y="13065857"/>
            <a:ext cx="21443950" cy="0"/>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17" name="Line 15"/>
          <p:cNvSpPr>
            <a:spLocks noChangeShapeType="1"/>
          </p:cNvSpPr>
          <p:nvPr userDrawn="1"/>
        </p:nvSpPr>
        <p:spPr bwMode="auto">
          <a:xfrm>
            <a:off x="6350" y="13065857"/>
            <a:ext cx="1271588" cy="0"/>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28032043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Large text green">
    <p:bg>
      <p:bgPr>
        <a:solidFill>
          <a:schemeClr val="accent3"/>
        </a:solidFill>
        <a:effectLst/>
      </p:bgPr>
    </p:bg>
    <p:spTree>
      <p:nvGrpSpPr>
        <p:cNvPr id="1" name=""/>
        <p:cNvGrpSpPr/>
        <p:nvPr/>
      </p:nvGrpSpPr>
      <p:grpSpPr>
        <a:xfrm>
          <a:off x="0" y="0"/>
          <a:ext cx="0" cy="0"/>
          <a:chOff x="0" y="0"/>
          <a:chExt cx="0" cy="0"/>
        </a:xfrm>
      </p:grpSpPr>
      <p:sp>
        <p:nvSpPr>
          <p:cNvPr id="2" name="Tittel 1"/>
          <p:cNvSpPr>
            <a:spLocks noGrp="1"/>
          </p:cNvSpPr>
          <p:nvPr>
            <p:ph type="title" hasCustomPrompt="1"/>
          </p:nvPr>
        </p:nvSpPr>
        <p:spPr>
          <a:xfrm>
            <a:off x="1260157" y="5633541"/>
            <a:ext cx="21028462" cy="1384995"/>
          </a:xfrm>
        </p:spPr>
        <p:txBody>
          <a:bodyPr anchor="ctr"/>
          <a:lstStyle>
            <a:lvl1pPr>
              <a:defRPr sz="9000">
                <a:solidFill>
                  <a:schemeClr val="lt1"/>
                </a:solidFill>
              </a:defRPr>
            </a:lvl1pPr>
          </a:lstStyle>
          <a:p>
            <a:r>
              <a:rPr lang="nb-NO" dirty="0" err="1"/>
              <a:t>Click</a:t>
            </a:r>
            <a:r>
              <a:rPr lang="nb-NO" dirty="0"/>
              <a:t> to </a:t>
            </a:r>
            <a:r>
              <a:rPr lang="nb-NO" dirty="0" err="1"/>
              <a:t>add</a:t>
            </a:r>
            <a:r>
              <a:rPr lang="nb-NO" dirty="0"/>
              <a:t> </a:t>
            </a:r>
            <a:r>
              <a:rPr lang="nb-NO" dirty="0" err="1"/>
              <a:t>title</a:t>
            </a:r>
            <a:endParaRPr lang="nb-NO" dirty="0"/>
          </a:p>
        </p:txBody>
      </p:sp>
      <p:sp>
        <p:nvSpPr>
          <p:cNvPr id="7" name="Rectangle 5"/>
          <p:cNvSpPr>
            <a:spLocks noChangeArrowheads="1"/>
          </p:cNvSpPr>
          <p:nvPr userDrawn="1"/>
        </p:nvSpPr>
        <p:spPr bwMode="auto">
          <a:xfrm>
            <a:off x="1906588" y="12903932"/>
            <a:ext cx="155575" cy="161925"/>
          </a:xfrm>
          <a:prstGeom prst="rect">
            <a:avLst/>
          </a:pr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 name="Freeform 6"/>
          <p:cNvSpPr>
            <a:spLocks/>
          </p:cNvSpPr>
          <p:nvPr userDrawn="1"/>
        </p:nvSpPr>
        <p:spPr bwMode="auto">
          <a:xfrm>
            <a:off x="1433513" y="12903932"/>
            <a:ext cx="158750" cy="161925"/>
          </a:xfrm>
          <a:custGeom>
            <a:avLst/>
            <a:gdLst>
              <a:gd name="T0" fmla="*/ 100 w 100"/>
              <a:gd name="T1" fmla="*/ 102 h 102"/>
              <a:gd name="T2" fmla="*/ 0 w 100"/>
              <a:gd name="T3" fmla="*/ 102 h 102"/>
              <a:gd name="T4" fmla="*/ 0 w 100"/>
              <a:gd name="T5" fmla="*/ 0 h 102"/>
              <a:gd name="T6" fmla="*/ 100 w 100"/>
              <a:gd name="T7" fmla="*/ 102 h 102"/>
            </a:gdLst>
            <a:ahLst/>
            <a:cxnLst>
              <a:cxn ang="0">
                <a:pos x="T0" y="T1"/>
              </a:cxn>
              <a:cxn ang="0">
                <a:pos x="T2" y="T3"/>
              </a:cxn>
              <a:cxn ang="0">
                <a:pos x="T4" y="T5"/>
              </a:cxn>
              <a:cxn ang="0">
                <a:pos x="T6" y="T7"/>
              </a:cxn>
            </a:cxnLst>
            <a:rect l="0" t="0" r="r" b="b"/>
            <a:pathLst>
              <a:path w="100" h="102">
                <a:moveTo>
                  <a:pt x="100" y="102"/>
                </a:moveTo>
                <a:lnTo>
                  <a:pt x="0" y="102"/>
                </a:lnTo>
                <a:lnTo>
                  <a:pt x="0" y="0"/>
                </a:lnTo>
                <a:lnTo>
                  <a:pt x="100" y="102"/>
                </a:lnTo>
                <a:close/>
              </a:path>
            </a:pathLst>
          </a:cu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 name="Rectangle 7"/>
          <p:cNvSpPr>
            <a:spLocks noChangeArrowheads="1"/>
          </p:cNvSpPr>
          <p:nvPr userDrawn="1"/>
        </p:nvSpPr>
        <p:spPr bwMode="auto">
          <a:xfrm>
            <a:off x="1277938" y="12903932"/>
            <a:ext cx="155575" cy="319088"/>
          </a:xfrm>
          <a:prstGeom prst="rect">
            <a:avLst/>
          </a:pr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 name="Freeform 8"/>
          <p:cNvSpPr>
            <a:spLocks/>
          </p:cNvSpPr>
          <p:nvPr userDrawn="1"/>
        </p:nvSpPr>
        <p:spPr bwMode="auto">
          <a:xfrm>
            <a:off x="1592263" y="12746770"/>
            <a:ext cx="155575" cy="476250"/>
          </a:xfrm>
          <a:custGeom>
            <a:avLst/>
            <a:gdLst>
              <a:gd name="T0" fmla="*/ 0 w 98"/>
              <a:gd name="T1" fmla="*/ 0 h 300"/>
              <a:gd name="T2" fmla="*/ 0 w 98"/>
              <a:gd name="T3" fmla="*/ 201 h 300"/>
              <a:gd name="T4" fmla="*/ 98 w 98"/>
              <a:gd name="T5" fmla="*/ 300 h 300"/>
              <a:gd name="T6" fmla="*/ 98 w 98"/>
              <a:gd name="T7" fmla="*/ 0 h 300"/>
              <a:gd name="T8" fmla="*/ 0 w 98"/>
              <a:gd name="T9" fmla="*/ 0 h 300"/>
            </a:gdLst>
            <a:ahLst/>
            <a:cxnLst>
              <a:cxn ang="0">
                <a:pos x="T0" y="T1"/>
              </a:cxn>
              <a:cxn ang="0">
                <a:pos x="T2" y="T3"/>
              </a:cxn>
              <a:cxn ang="0">
                <a:pos x="T4" y="T5"/>
              </a:cxn>
              <a:cxn ang="0">
                <a:pos x="T6" y="T7"/>
              </a:cxn>
              <a:cxn ang="0">
                <a:pos x="T8" y="T9"/>
              </a:cxn>
            </a:cxnLst>
            <a:rect l="0" t="0" r="r" b="b"/>
            <a:pathLst>
              <a:path w="98" h="300">
                <a:moveTo>
                  <a:pt x="0" y="0"/>
                </a:moveTo>
                <a:lnTo>
                  <a:pt x="0" y="201"/>
                </a:lnTo>
                <a:lnTo>
                  <a:pt x="98" y="300"/>
                </a:lnTo>
                <a:lnTo>
                  <a:pt x="98" y="0"/>
                </a:lnTo>
                <a:lnTo>
                  <a:pt x="0" y="0"/>
                </a:lnTo>
                <a:close/>
              </a:path>
            </a:pathLst>
          </a:cu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 name="Freeform 9"/>
          <p:cNvSpPr>
            <a:spLocks/>
          </p:cNvSpPr>
          <p:nvPr userDrawn="1"/>
        </p:nvSpPr>
        <p:spPr bwMode="auto">
          <a:xfrm>
            <a:off x="2609850" y="12903932"/>
            <a:ext cx="155575" cy="161925"/>
          </a:xfrm>
          <a:custGeom>
            <a:avLst/>
            <a:gdLst>
              <a:gd name="T0" fmla="*/ 98 w 98"/>
              <a:gd name="T1" fmla="*/ 102 h 102"/>
              <a:gd name="T2" fmla="*/ 0 w 98"/>
              <a:gd name="T3" fmla="*/ 102 h 102"/>
              <a:gd name="T4" fmla="*/ 0 w 98"/>
              <a:gd name="T5" fmla="*/ 0 h 102"/>
              <a:gd name="T6" fmla="*/ 98 w 98"/>
              <a:gd name="T7" fmla="*/ 102 h 102"/>
            </a:gdLst>
            <a:ahLst/>
            <a:cxnLst>
              <a:cxn ang="0">
                <a:pos x="T0" y="T1"/>
              </a:cxn>
              <a:cxn ang="0">
                <a:pos x="T2" y="T3"/>
              </a:cxn>
              <a:cxn ang="0">
                <a:pos x="T4" y="T5"/>
              </a:cxn>
              <a:cxn ang="0">
                <a:pos x="T6" y="T7"/>
              </a:cxn>
            </a:cxnLst>
            <a:rect l="0" t="0" r="r" b="b"/>
            <a:pathLst>
              <a:path w="98" h="102">
                <a:moveTo>
                  <a:pt x="98" y="102"/>
                </a:moveTo>
                <a:lnTo>
                  <a:pt x="0" y="102"/>
                </a:lnTo>
                <a:lnTo>
                  <a:pt x="0" y="0"/>
                </a:lnTo>
                <a:lnTo>
                  <a:pt x="98" y="102"/>
                </a:lnTo>
                <a:close/>
              </a:path>
            </a:pathLst>
          </a:cu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 name="Rectangle 10"/>
          <p:cNvSpPr>
            <a:spLocks noChangeArrowheads="1"/>
          </p:cNvSpPr>
          <p:nvPr userDrawn="1"/>
        </p:nvSpPr>
        <p:spPr bwMode="auto">
          <a:xfrm>
            <a:off x="2455863" y="12903932"/>
            <a:ext cx="153988" cy="319088"/>
          </a:xfrm>
          <a:prstGeom prst="rect">
            <a:avLst/>
          </a:pr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 name="Freeform 11"/>
          <p:cNvSpPr>
            <a:spLocks/>
          </p:cNvSpPr>
          <p:nvPr userDrawn="1"/>
        </p:nvSpPr>
        <p:spPr bwMode="auto">
          <a:xfrm>
            <a:off x="2765425" y="12746770"/>
            <a:ext cx="158750" cy="476250"/>
          </a:xfrm>
          <a:custGeom>
            <a:avLst/>
            <a:gdLst>
              <a:gd name="T0" fmla="*/ 0 w 100"/>
              <a:gd name="T1" fmla="*/ 0 h 300"/>
              <a:gd name="T2" fmla="*/ 0 w 100"/>
              <a:gd name="T3" fmla="*/ 201 h 300"/>
              <a:gd name="T4" fmla="*/ 100 w 100"/>
              <a:gd name="T5" fmla="*/ 300 h 300"/>
              <a:gd name="T6" fmla="*/ 100 w 100"/>
              <a:gd name="T7" fmla="*/ 0 h 300"/>
              <a:gd name="T8" fmla="*/ 0 w 100"/>
              <a:gd name="T9" fmla="*/ 0 h 300"/>
            </a:gdLst>
            <a:ahLst/>
            <a:cxnLst>
              <a:cxn ang="0">
                <a:pos x="T0" y="T1"/>
              </a:cxn>
              <a:cxn ang="0">
                <a:pos x="T2" y="T3"/>
              </a:cxn>
              <a:cxn ang="0">
                <a:pos x="T4" y="T5"/>
              </a:cxn>
              <a:cxn ang="0">
                <a:pos x="T6" y="T7"/>
              </a:cxn>
              <a:cxn ang="0">
                <a:pos x="T8" y="T9"/>
              </a:cxn>
            </a:cxnLst>
            <a:rect l="0" t="0" r="r" b="b"/>
            <a:pathLst>
              <a:path w="100" h="300">
                <a:moveTo>
                  <a:pt x="0" y="0"/>
                </a:moveTo>
                <a:lnTo>
                  <a:pt x="0" y="201"/>
                </a:lnTo>
                <a:lnTo>
                  <a:pt x="100" y="300"/>
                </a:lnTo>
                <a:lnTo>
                  <a:pt x="100" y="0"/>
                </a:lnTo>
                <a:lnTo>
                  <a:pt x="0" y="0"/>
                </a:lnTo>
                <a:close/>
              </a:path>
            </a:pathLst>
          </a:cu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 name="Rectangle 12"/>
          <p:cNvSpPr>
            <a:spLocks noChangeArrowheads="1"/>
          </p:cNvSpPr>
          <p:nvPr userDrawn="1"/>
        </p:nvSpPr>
        <p:spPr bwMode="auto">
          <a:xfrm>
            <a:off x="1747838" y="12589607"/>
            <a:ext cx="158750" cy="476250"/>
          </a:xfrm>
          <a:prstGeom prst="rect">
            <a:avLst/>
          </a:pr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 name="Line 13"/>
          <p:cNvSpPr>
            <a:spLocks noChangeShapeType="1"/>
          </p:cNvSpPr>
          <p:nvPr userDrawn="1"/>
        </p:nvSpPr>
        <p:spPr bwMode="auto">
          <a:xfrm>
            <a:off x="2062163" y="13065857"/>
            <a:ext cx="393700" cy="0"/>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 name="Line 14"/>
          <p:cNvSpPr>
            <a:spLocks noChangeShapeType="1"/>
          </p:cNvSpPr>
          <p:nvPr userDrawn="1"/>
        </p:nvSpPr>
        <p:spPr bwMode="auto">
          <a:xfrm>
            <a:off x="2924175" y="13065857"/>
            <a:ext cx="21443950" cy="0"/>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17" name="Line 15"/>
          <p:cNvSpPr>
            <a:spLocks noChangeShapeType="1"/>
          </p:cNvSpPr>
          <p:nvPr userDrawn="1"/>
        </p:nvSpPr>
        <p:spPr bwMode="auto">
          <a:xfrm>
            <a:off x="6350" y="13065857"/>
            <a:ext cx="1271588" cy="0"/>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18259275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Large text blue">
    <p:bg>
      <p:bgPr>
        <a:solidFill>
          <a:schemeClr val="accent1"/>
        </a:solidFill>
        <a:effectLst/>
      </p:bgPr>
    </p:bg>
    <p:spTree>
      <p:nvGrpSpPr>
        <p:cNvPr id="1" name=""/>
        <p:cNvGrpSpPr/>
        <p:nvPr/>
      </p:nvGrpSpPr>
      <p:grpSpPr>
        <a:xfrm>
          <a:off x="0" y="0"/>
          <a:ext cx="0" cy="0"/>
          <a:chOff x="0" y="0"/>
          <a:chExt cx="0" cy="0"/>
        </a:xfrm>
      </p:grpSpPr>
      <p:sp>
        <p:nvSpPr>
          <p:cNvPr id="2" name="Tittel 1"/>
          <p:cNvSpPr>
            <a:spLocks noGrp="1"/>
          </p:cNvSpPr>
          <p:nvPr>
            <p:ph type="title" hasCustomPrompt="1"/>
          </p:nvPr>
        </p:nvSpPr>
        <p:spPr>
          <a:xfrm>
            <a:off x="1260157" y="5633541"/>
            <a:ext cx="21028462" cy="1384995"/>
          </a:xfrm>
        </p:spPr>
        <p:txBody>
          <a:bodyPr anchor="ctr"/>
          <a:lstStyle>
            <a:lvl1pPr>
              <a:defRPr sz="9000">
                <a:solidFill>
                  <a:schemeClr val="lt1"/>
                </a:solidFill>
              </a:defRPr>
            </a:lvl1pPr>
          </a:lstStyle>
          <a:p>
            <a:r>
              <a:rPr lang="nb-NO" dirty="0" err="1"/>
              <a:t>Click</a:t>
            </a:r>
            <a:r>
              <a:rPr lang="nb-NO" dirty="0"/>
              <a:t> to </a:t>
            </a:r>
            <a:r>
              <a:rPr lang="nb-NO" dirty="0" err="1"/>
              <a:t>add</a:t>
            </a:r>
            <a:r>
              <a:rPr lang="nb-NO" dirty="0"/>
              <a:t> </a:t>
            </a:r>
            <a:r>
              <a:rPr lang="nb-NO" dirty="0" err="1"/>
              <a:t>title</a:t>
            </a:r>
            <a:endParaRPr lang="nb-NO" dirty="0"/>
          </a:p>
        </p:txBody>
      </p:sp>
      <p:sp>
        <p:nvSpPr>
          <p:cNvPr id="7" name="Rectangle 5"/>
          <p:cNvSpPr>
            <a:spLocks noChangeArrowheads="1"/>
          </p:cNvSpPr>
          <p:nvPr userDrawn="1"/>
        </p:nvSpPr>
        <p:spPr bwMode="auto">
          <a:xfrm>
            <a:off x="1906588" y="12903932"/>
            <a:ext cx="155575" cy="161925"/>
          </a:xfrm>
          <a:prstGeom prst="rect">
            <a:avLst/>
          </a:pr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 name="Freeform 6"/>
          <p:cNvSpPr>
            <a:spLocks/>
          </p:cNvSpPr>
          <p:nvPr userDrawn="1"/>
        </p:nvSpPr>
        <p:spPr bwMode="auto">
          <a:xfrm>
            <a:off x="1433513" y="12903932"/>
            <a:ext cx="158750" cy="161925"/>
          </a:xfrm>
          <a:custGeom>
            <a:avLst/>
            <a:gdLst>
              <a:gd name="T0" fmla="*/ 100 w 100"/>
              <a:gd name="T1" fmla="*/ 102 h 102"/>
              <a:gd name="T2" fmla="*/ 0 w 100"/>
              <a:gd name="T3" fmla="*/ 102 h 102"/>
              <a:gd name="T4" fmla="*/ 0 w 100"/>
              <a:gd name="T5" fmla="*/ 0 h 102"/>
              <a:gd name="T6" fmla="*/ 100 w 100"/>
              <a:gd name="T7" fmla="*/ 102 h 102"/>
            </a:gdLst>
            <a:ahLst/>
            <a:cxnLst>
              <a:cxn ang="0">
                <a:pos x="T0" y="T1"/>
              </a:cxn>
              <a:cxn ang="0">
                <a:pos x="T2" y="T3"/>
              </a:cxn>
              <a:cxn ang="0">
                <a:pos x="T4" y="T5"/>
              </a:cxn>
              <a:cxn ang="0">
                <a:pos x="T6" y="T7"/>
              </a:cxn>
            </a:cxnLst>
            <a:rect l="0" t="0" r="r" b="b"/>
            <a:pathLst>
              <a:path w="100" h="102">
                <a:moveTo>
                  <a:pt x="100" y="102"/>
                </a:moveTo>
                <a:lnTo>
                  <a:pt x="0" y="102"/>
                </a:lnTo>
                <a:lnTo>
                  <a:pt x="0" y="0"/>
                </a:lnTo>
                <a:lnTo>
                  <a:pt x="100" y="102"/>
                </a:lnTo>
                <a:close/>
              </a:path>
            </a:pathLst>
          </a:cu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 name="Rectangle 7"/>
          <p:cNvSpPr>
            <a:spLocks noChangeArrowheads="1"/>
          </p:cNvSpPr>
          <p:nvPr userDrawn="1"/>
        </p:nvSpPr>
        <p:spPr bwMode="auto">
          <a:xfrm>
            <a:off x="1277938" y="12903932"/>
            <a:ext cx="155575" cy="319088"/>
          </a:xfrm>
          <a:prstGeom prst="rect">
            <a:avLst/>
          </a:pr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 name="Freeform 8"/>
          <p:cNvSpPr>
            <a:spLocks/>
          </p:cNvSpPr>
          <p:nvPr userDrawn="1"/>
        </p:nvSpPr>
        <p:spPr bwMode="auto">
          <a:xfrm>
            <a:off x="1592263" y="12746770"/>
            <a:ext cx="155575" cy="476250"/>
          </a:xfrm>
          <a:custGeom>
            <a:avLst/>
            <a:gdLst>
              <a:gd name="T0" fmla="*/ 0 w 98"/>
              <a:gd name="T1" fmla="*/ 0 h 300"/>
              <a:gd name="T2" fmla="*/ 0 w 98"/>
              <a:gd name="T3" fmla="*/ 201 h 300"/>
              <a:gd name="T4" fmla="*/ 98 w 98"/>
              <a:gd name="T5" fmla="*/ 300 h 300"/>
              <a:gd name="T6" fmla="*/ 98 w 98"/>
              <a:gd name="T7" fmla="*/ 0 h 300"/>
              <a:gd name="T8" fmla="*/ 0 w 98"/>
              <a:gd name="T9" fmla="*/ 0 h 300"/>
            </a:gdLst>
            <a:ahLst/>
            <a:cxnLst>
              <a:cxn ang="0">
                <a:pos x="T0" y="T1"/>
              </a:cxn>
              <a:cxn ang="0">
                <a:pos x="T2" y="T3"/>
              </a:cxn>
              <a:cxn ang="0">
                <a:pos x="T4" y="T5"/>
              </a:cxn>
              <a:cxn ang="0">
                <a:pos x="T6" y="T7"/>
              </a:cxn>
              <a:cxn ang="0">
                <a:pos x="T8" y="T9"/>
              </a:cxn>
            </a:cxnLst>
            <a:rect l="0" t="0" r="r" b="b"/>
            <a:pathLst>
              <a:path w="98" h="300">
                <a:moveTo>
                  <a:pt x="0" y="0"/>
                </a:moveTo>
                <a:lnTo>
                  <a:pt x="0" y="201"/>
                </a:lnTo>
                <a:lnTo>
                  <a:pt x="98" y="300"/>
                </a:lnTo>
                <a:lnTo>
                  <a:pt x="98" y="0"/>
                </a:lnTo>
                <a:lnTo>
                  <a:pt x="0" y="0"/>
                </a:lnTo>
                <a:close/>
              </a:path>
            </a:pathLst>
          </a:cu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 name="Freeform 9"/>
          <p:cNvSpPr>
            <a:spLocks/>
          </p:cNvSpPr>
          <p:nvPr userDrawn="1"/>
        </p:nvSpPr>
        <p:spPr bwMode="auto">
          <a:xfrm>
            <a:off x="2609850" y="12903932"/>
            <a:ext cx="155575" cy="161925"/>
          </a:xfrm>
          <a:custGeom>
            <a:avLst/>
            <a:gdLst>
              <a:gd name="T0" fmla="*/ 98 w 98"/>
              <a:gd name="T1" fmla="*/ 102 h 102"/>
              <a:gd name="T2" fmla="*/ 0 w 98"/>
              <a:gd name="T3" fmla="*/ 102 h 102"/>
              <a:gd name="T4" fmla="*/ 0 w 98"/>
              <a:gd name="T5" fmla="*/ 0 h 102"/>
              <a:gd name="T6" fmla="*/ 98 w 98"/>
              <a:gd name="T7" fmla="*/ 102 h 102"/>
            </a:gdLst>
            <a:ahLst/>
            <a:cxnLst>
              <a:cxn ang="0">
                <a:pos x="T0" y="T1"/>
              </a:cxn>
              <a:cxn ang="0">
                <a:pos x="T2" y="T3"/>
              </a:cxn>
              <a:cxn ang="0">
                <a:pos x="T4" y="T5"/>
              </a:cxn>
              <a:cxn ang="0">
                <a:pos x="T6" y="T7"/>
              </a:cxn>
            </a:cxnLst>
            <a:rect l="0" t="0" r="r" b="b"/>
            <a:pathLst>
              <a:path w="98" h="102">
                <a:moveTo>
                  <a:pt x="98" y="102"/>
                </a:moveTo>
                <a:lnTo>
                  <a:pt x="0" y="102"/>
                </a:lnTo>
                <a:lnTo>
                  <a:pt x="0" y="0"/>
                </a:lnTo>
                <a:lnTo>
                  <a:pt x="98" y="102"/>
                </a:lnTo>
                <a:close/>
              </a:path>
            </a:pathLst>
          </a:cu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 name="Rectangle 10"/>
          <p:cNvSpPr>
            <a:spLocks noChangeArrowheads="1"/>
          </p:cNvSpPr>
          <p:nvPr userDrawn="1"/>
        </p:nvSpPr>
        <p:spPr bwMode="auto">
          <a:xfrm>
            <a:off x="2455863" y="12903932"/>
            <a:ext cx="153988" cy="319088"/>
          </a:xfrm>
          <a:prstGeom prst="rect">
            <a:avLst/>
          </a:pr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 name="Freeform 11"/>
          <p:cNvSpPr>
            <a:spLocks/>
          </p:cNvSpPr>
          <p:nvPr userDrawn="1"/>
        </p:nvSpPr>
        <p:spPr bwMode="auto">
          <a:xfrm>
            <a:off x="2765425" y="12746770"/>
            <a:ext cx="158750" cy="476250"/>
          </a:xfrm>
          <a:custGeom>
            <a:avLst/>
            <a:gdLst>
              <a:gd name="T0" fmla="*/ 0 w 100"/>
              <a:gd name="T1" fmla="*/ 0 h 300"/>
              <a:gd name="T2" fmla="*/ 0 w 100"/>
              <a:gd name="T3" fmla="*/ 201 h 300"/>
              <a:gd name="T4" fmla="*/ 100 w 100"/>
              <a:gd name="T5" fmla="*/ 300 h 300"/>
              <a:gd name="T6" fmla="*/ 100 w 100"/>
              <a:gd name="T7" fmla="*/ 0 h 300"/>
              <a:gd name="T8" fmla="*/ 0 w 100"/>
              <a:gd name="T9" fmla="*/ 0 h 300"/>
            </a:gdLst>
            <a:ahLst/>
            <a:cxnLst>
              <a:cxn ang="0">
                <a:pos x="T0" y="T1"/>
              </a:cxn>
              <a:cxn ang="0">
                <a:pos x="T2" y="T3"/>
              </a:cxn>
              <a:cxn ang="0">
                <a:pos x="T4" y="T5"/>
              </a:cxn>
              <a:cxn ang="0">
                <a:pos x="T6" y="T7"/>
              </a:cxn>
              <a:cxn ang="0">
                <a:pos x="T8" y="T9"/>
              </a:cxn>
            </a:cxnLst>
            <a:rect l="0" t="0" r="r" b="b"/>
            <a:pathLst>
              <a:path w="100" h="300">
                <a:moveTo>
                  <a:pt x="0" y="0"/>
                </a:moveTo>
                <a:lnTo>
                  <a:pt x="0" y="201"/>
                </a:lnTo>
                <a:lnTo>
                  <a:pt x="100" y="300"/>
                </a:lnTo>
                <a:lnTo>
                  <a:pt x="100" y="0"/>
                </a:lnTo>
                <a:lnTo>
                  <a:pt x="0" y="0"/>
                </a:lnTo>
                <a:close/>
              </a:path>
            </a:pathLst>
          </a:cu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 name="Rectangle 12"/>
          <p:cNvSpPr>
            <a:spLocks noChangeArrowheads="1"/>
          </p:cNvSpPr>
          <p:nvPr userDrawn="1"/>
        </p:nvSpPr>
        <p:spPr bwMode="auto">
          <a:xfrm>
            <a:off x="1747838" y="12589607"/>
            <a:ext cx="158750" cy="476250"/>
          </a:xfrm>
          <a:prstGeom prst="rect">
            <a:avLst/>
          </a:pr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 name="Line 13"/>
          <p:cNvSpPr>
            <a:spLocks noChangeShapeType="1"/>
          </p:cNvSpPr>
          <p:nvPr userDrawn="1"/>
        </p:nvSpPr>
        <p:spPr bwMode="auto">
          <a:xfrm>
            <a:off x="2062163" y="13065857"/>
            <a:ext cx="393700" cy="0"/>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 name="Line 14"/>
          <p:cNvSpPr>
            <a:spLocks noChangeShapeType="1"/>
          </p:cNvSpPr>
          <p:nvPr userDrawn="1"/>
        </p:nvSpPr>
        <p:spPr bwMode="auto">
          <a:xfrm>
            <a:off x="2924175" y="13065857"/>
            <a:ext cx="21443950" cy="0"/>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17" name="Line 15"/>
          <p:cNvSpPr>
            <a:spLocks noChangeShapeType="1"/>
          </p:cNvSpPr>
          <p:nvPr userDrawn="1"/>
        </p:nvSpPr>
        <p:spPr bwMode="auto">
          <a:xfrm>
            <a:off x="6350" y="13065857"/>
            <a:ext cx="1271588" cy="0"/>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30234121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tel 1"/>
          <p:cNvSpPr>
            <a:spLocks noGrp="1"/>
          </p:cNvSpPr>
          <p:nvPr>
            <p:ph type="title" hasCustomPrompt="1"/>
          </p:nvPr>
        </p:nvSpPr>
        <p:spPr/>
        <p:txBody>
          <a:bodyPr/>
          <a:lstStyle>
            <a:lvl1pPr>
              <a:defRPr/>
            </a:lvl1pPr>
          </a:lstStyle>
          <a:p>
            <a:r>
              <a:rPr lang="nb-NO" dirty="0" err="1"/>
              <a:t>Click</a:t>
            </a:r>
            <a:r>
              <a:rPr lang="nb-NO" dirty="0"/>
              <a:t> to </a:t>
            </a:r>
            <a:r>
              <a:rPr lang="nb-NO" dirty="0" err="1"/>
              <a:t>add</a:t>
            </a:r>
            <a:r>
              <a:rPr lang="nb-NO" dirty="0"/>
              <a:t> </a:t>
            </a:r>
            <a:r>
              <a:rPr lang="nb-NO" dirty="0" err="1"/>
              <a:t>title</a:t>
            </a:r>
            <a:endParaRPr lang="nb-NO" dirty="0"/>
          </a:p>
        </p:txBody>
      </p:sp>
    </p:spTree>
    <p:extLst>
      <p:ext uri="{BB962C8B-B14F-4D97-AF65-F5344CB8AC3E}">
        <p14:creationId xmlns:p14="http://schemas.microsoft.com/office/powerpoint/2010/main" val="24369152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Backside">
    <p:bg>
      <p:bgPr>
        <a:blipFill>
          <a:blip r:embed="rId2"/>
          <a:stretch>
            <a:fillRect/>
          </a:stretch>
        </a:blipFill>
        <a:effectLst/>
      </p:bgPr>
    </p:bg>
    <p:spTree>
      <p:nvGrpSpPr>
        <p:cNvPr id="1" name=""/>
        <p:cNvGrpSpPr/>
        <p:nvPr/>
      </p:nvGrpSpPr>
      <p:grpSpPr>
        <a:xfrm>
          <a:off x="0" y="0"/>
          <a:ext cx="0" cy="0"/>
          <a:chOff x="0" y="0"/>
          <a:chExt cx="0" cy="0"/>
        </a:xfrm>
      </p:grpSpPr>
      <p:sp>
        <p:nvSpPr>
          <p:cNvPr id="2" name="Tittel 1"/>
          <p:cNvSpPr>
            <a:spLocks noGrp="1"/>
          </p:cNvSpPr>
          <p:nvPr>
            <p:ph type="ctrTitle" hasCustomPrompt="1"/>
          </p:nvPr>
        </p:nvSpPr>
        <p:spPr>
          <a:xfrm>
            <a:off x="1260157" y="3543261"/>
            <a:ext cx="18332511" cy="1231106"/>
          </a:xfrm>
        </p:spPr>
        <p:txBody>
          <a:bodyPr wrap="square" lIns="0" tIns="0" rIns="0" bIns="0" anchor="ctr">
            <a:spAutoFit/>
          </a:bodyPr>
          <a:lstStyle>
            <a:lvl1pPr algn="l">
              <a:defRPr sz="8000" b="1">
                <a:solidFill>
                  <a:schemeClr val="bg1"/>
                </a:solidFill>
              </a:defRPr>
            </a:lvl1pPr>
          </a:lstStyle>
          <a:p>
            <a:r>
              <a:rPr lang="nb-NO" dirty="0" err="1"/>
              <a:t>Click</a:t>
            </a:r>
            <a:r>
              <a:rPr lang="nb-NO" dirty="0"/>
              <a:t> to </a:t>
            </a:r>
            <a:r>
              <a:rPr lang="nb-NO" dirty="0" err="1"/>
              <a:t>add</a:t>
            </a:r>
            <a:r>
              <a:rPr lang="nb-NO" dirty="0"/>
              <a:t> </a:t>
            </a:r>
            <a:r>
              <a:rPr lang="nb-NO" dirty="0" err="1"/>
              <a:t>title</a:t>
            </a:r>
            <a:endParaRPr lang="nb-NO" dirty="0"/>
          </a:p>
        </p:txBody>
      </p:sp>
      <p:pic>
        <p:nvPicPr>
          <p:cNvPr id="5" name="Bilde 4"/>
          <p:cNvPicPr>
            <a:picLocks noChangeAspect="1"/>
          </p:cNvPicPr>
          <p:nvPr userDrawn="1"/>
        </p:nvPicPr>
        <p:blipFill>
          <a:blip r:embed="rId3"/>
          <a:stretch>
            <a:fillRect/>
          </a:stretch>
        </p:blipFill>
        <p:spPr>
          <a:xfrm>
            <a:off x="1" y="0"/>
            <a:ext cx="24380825" cy="2523415"/>
          </a:xfrm>
          <a:prstGeom prst="rect">
            <a:avLst/>
          </a:prstGeom>
        </p:spPr>
      </p:pic>
      <p:sp>
        <p:nvSpPr>
          <p:cNvPr id="7" name="Plassholder for tekst 6"/>
          <p:cNvSpPr>
            <a:spLocks noGrp="1"/>
          </p:cNvSpPr>
          <p:nvPr>
            <p:ph type="body" sz="quarter" idx="10" hasCustomPrompt="1"/>
          </p:nvPr>
        </p:nvSpPr>
        <p:spPr>
          <a:xfrm>
            <a:off x="1260474" y="5161524"/>
            <a:ext cx="18332193" cy="2154238"/>
          </a:xfrm>
        </p:spPr>
        <p:txBody>
          <a:bodyPr/>
          <a:lstStyle>
            <a:lvl1pPr marL="0" indent="0">
              <a:buNone/>
              <a:defRPr b="1">
                <a:solidFill>
                  <a:schemeClr val="bg1"/>
                </a:solidFill>
              </a:defRPr>
            </a:lvl1pPr>
            <a:lvl2pPr marL="914263" indent="0">
              <a:buNone/>
              <a:defRPr b="1">
                <a:solidFill>
                  <a:schemeClr val="bg1"/>
                </a:solidFill>
              </a:defRPr>
            </a:lvl2pPr>
            <a:lvl3pPr marL="1828526" indent="0">
              <a:buNone/>
              <a:defRPr b="1">
                <a:solidFill>
                  <a:schemeClr val="bg1"/>
                </a:solidFill>
              </a:defRPr>
            </a:lvl3pPr>
            <a:lvl4pPr marL="2742789" indent="0">
              <a:buNone/>
              <a:defRPr b="1">
                <a:solidFill>
                  <a:schemeClr val="bg1"/>
                </a:solidFill>
              </a:defRPr>
            </a:lvl4pPr>
            <a:lvl5pPr marL="3657052" indent="0">
              <a:buNone/>
              <a:defRPr b="1">
                <a:solidFill>
                  <a:schemeClr val="bg1"/>
                </a:solidFill>
              </a:defRPr>
            </a:lvl5pPr>
          </a:lstStyle>
          <a:p>
            <a:pPr lvl="0"/>
            <a:r>
              <a:rPr lang="nb-NO" dirty="0" err="1"/>
              <a:t>Click</a:t>
            </a:r>
            <a:r>
              <a:rPr lang="nb-NO" dirty="0"/>
              <a:t> to </a:t>
            </a:r>
            <a:r>
              <a:rPr lang="nb-NO" dirty="0" err="1"/>
              <a:t>add</a:t>
            </a:r>
            <a:r>
              <a:rPr lang="nb-NO" dirty="0"/>
              <a:t> </a:t>
            </a:r>
            <a:r>
              <a:rPr lang="nb-NO" dirty="0" err="1"/>
              <a:t>text</a:t>
            </a:r>
            <a:endParaRPr lang="nb-NO" dirty="0"/>
          </a:p>
        </p:txBody>
      </p:sp>
    </p:spTree>
    <p:extLst>
      <p:ext uri="{BB962C8B-B14F-4D97-AF65-F5344CB8AC3E}">
        <p14:creationId xmlns:p14="http://schemas.microsoft.com/office/powerpoint/2010/main" val="24686441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FF363D7-A7E7-9B48-ED2F-2E5D6B3BCACC}"/>
              </a:ext>
            </a:extLst>
          </p:cNvPr>
          <p:cNvSpPr>
            <a:spLocks noGrp="1"/>
          </p:cNvSpPr>
          <p:nvPr>
            <p:ph type="dt" sz="half" idx="10"/>
          </p:nvPr>
        </p:nvSpPr>
        <p:spPr/>
        <p:txBody>
          <a:bodyPr/>
          <a:lstStyle/>
          <a:p>
            <a:pPr lvl="0"/>
            <a:fld id="{A17D0389-FA79-4EB5-9D40-AED80CBC80A4}" type="datetime1">
              <a:rPr lang="pl-PL"/>
              <a:pPr lvl="0"/>
              <a:t>04.12.2024</a:t>
            </a:fld>
            <a:endParaRPr lang="pl-PL"/>
          </a:p>
        </p:txBody>
      </p:sp>
      <p:sp>
        <p:nvSpPr>
          <p:cNvPr id="3" name="Footer Placeholder 2">
            <a:extLst>
              <a:ext uri="{FF2B5EF4-FFF2-40B4-BE49-F238E27FC236}">
                <a16:creationId xmlns:a16="http://schemas.microsoft.com/office/drawing/2014/main" id="{1BBBA38D-3A42-3817-0645-F38ACF1FCEB8}"/>
              </a:ext>
            </a:extLst>
          </p:cNvPr>
          <p:cNvSpPr>
            <a:spLocks noGrp="1"/>
          </p:cNvSpPr>
          <p:nvPr>
            <p:ph type="ftr" sz="quarter" idx="11"/>
          </p:nvPr>
        </p:nvSpPr>
        <p:spPr/>
        <p:txBody>
          <a:bodyPr/>
          <a:lstStyle/>
          <a:p>
            <a:pPr lvl="0"/>
            <a:endParaRPr lang="pl-PL"/>
          </a:p>
        </p:txBody>
      </p:sp>
      <p:sp>
        <p:nvSpPr>
          <p:cNvPr id="4" name="Slide Number Placeholder 3">
            <a:extLst>
              <a:ext uri="{FF2B5EF4-FFF2-40B4-BE49-F238E27FC236}">
                <a16:creationId xmlns:a16="http://schemas.microsoft.com/office/drawing/2014/main" id="{352A6238-BEA1-8B84-5157-E61CD5AE82F8}"/>
              </a:ext>
            </a:extLst>
          </p:cNvPr>
          <p:cNvSpPr>
            <a:spLocks noGrp="1"/>
          </p:cNvSpPr>
          <p:nvPr>
            <p:ph type="sldNum" sz="quarter" idx="12"/>
          </p:nvPr>
        </p:nvSpPr>
        <p:spPr/>
        <p:txBody>
          <a:bodyPr/>
          <a:lstStyle/>
          <a:p>
            <a:pPr lvl="0"/>
            <a:fld id="{F8012B9A-C133-44F4-934A-62B6EC570A0A}" type="slidenum">
              <a:t>‹#›</a:t>
            </a:fld>
            <a:endParaRPr lang="pl-PL"/>
          </a:p>
        </p:txBody>
      </p:sp>
    </p:spTree>
    <p:extLst>
      <p:ext uri="{BB962C8B-B14F-4D97-AF65-F5344CB8AC3E}">
        <p14:creationId xmlns:p14="http://schemas.microsoft.com/office/powerpoint/2010/main" val="3665853158"/>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with photo background">
    <p:bg>
      <p:bgPr>
        <a:blipFill>
          <a:blip r:embed="rId2"/>
          <a:stretch>
            <a:fillRect/>
          </a:stretch>
        </a:blipFill>
        <a:effectLst/>
      </p:bgPr>
    </p:bg>
    <p:spTree>
      <p:nvGrpSpPr>
        <p:cNvPr id="1" name=""/>
        <p:cNvGrpSpPr/>
        <p:nvPr/>
      </p:nvGrpSpPr>
      <p:grpSpPr>
        <a:xfrm>
          <a:off x="0" y="0"/>
          <a:ext cx="0" cy="0"/>
          <a:chOff x="0" y="0"/>
          <a:chExt cx="0" cy="0"/>
        </a:xfrm>
      </p:grpSpPr>
      <p:sp>
        <p:nvSpPr>
          <p:cNvPr id="2" name="Tittel 1"/>
          <p:cNvSpPr>
            <a:spLocks noGrp="1"/>
          </p:cNvSpPr>
          <p:nvPr>
            <p:ph type="ctrTitle" hasCustomPrompt="1"/>
          </p:nvPr>
        </p:nvSpPr>
        <p:spPr>
          <a:xfrm>
            <a:off x="1260157" y="6382328"/>
            <a:ext cx="18332511" cy="1231106"/>
          </a:xfrm>
        </p:spPr>
        <p:txBody>
          <a:bodyPr wrap="square" lIns="0" tIns="0" rIns="0" bIns="0" anchor="ctr">
            <a:spAutoFit/>
          </a:bodyPr>
          <a:lstStyle>
            <a:lvl1pPr algn="l">
              <a:defRPr sz="8000">
                <a:solidFill>
                  <a:schemeClr val="bg1"/>
                </a:solidFill>
              </a:defRPr>
            </a:lvl1pPr>
          </a:lstStyle>
          <a:p>
            <a:r>
              <a:rPr lang="nb-NO" dirty="0" err="1"/>
              <a:t>Click</a:t>
            </a:r>
            <a:r>
              <a:rPr lang="nb-NO" dirty="0"/>
              <a:t> to </a:t>
            </a:r>
            <a:r>
              <a:rPr lang="nb-NO" dirty="0" err="1"/>
              <a:t>add</a:t>
            </a:r>
            <a:r>
              <a:rPr lang="nb-NO" dirty="0"/>
              <a:t> </a:t>
            </a:r>
            <a:r>
              <a:rPr lang="nb-NO" dirty="0" err="1"/>
              <a:t>title</a:t>
            </a:r>
            <a:endParaRPr lang="nb-NO" dirty="0"/>
          </a:p>
        </p:txBody>
      </p:sp>
      <p:sp>
        <p:nvSpPr>
          <p:cNvPr id="4" name="Plassholder for dato 3"/>
          <p:cNvSpPr>
            <a:spLocks noGrp="1"/>
          </p:cNvSpPr>
          <p:nvPr>
            <p:ph type="dt" sz="half" idx="10"/>
          </p:nvPr>
        </p:nvSpPr>
        <p:spPr>
          <a:xfrm>
            <a:off x="19136392" y="12705989"/>
            <a:ext cx="3985698" cy="461665"/>
          </a:xfrm>
          <a:prstGeom prst="rect">
            <a:avLst/>
          </a:prstGeom>
        </p:spPr>
        <p:txBody>
          <a:bodyPr anchor="b">
            <a:spAutoFit/>
          </a:bodyPr>
          <a:lstStyle>
            <a:lvl1pPr>
              <a:defRPr sz="3000">
                <a:solidFill>
                  <a:schemeClr val="bg1"/>
                </a:solidFill>
              </a:defRPr>
            </a:lvl1pPr>
          </a:lstStyle>
          <a:p>
            <a:fld id="{35900153-C3D1-4B62-A437-E57CAB8AEB13}" type="datetime1">
              <a:rPr lang="nb-NO" smtClean="0"/>
              <a:t>04.12.2024</a:t>
            </a:fld>
            <a:endParaRPr lang="nb-NO" dirty="0"/>
          </a:p>
        </p:txBody>
      </p:sp>
      <p:sp>
        <p:nvSpPr>
          <p:cNvPr id="13" name="Plassholder for tekst 12"/>
          <p:cNvSpPr>
            <a:spLocks noGrp="1"/>
          </p:cNvSpPr>
          <p:nvPr>
            <p:ph type="body" sz="quarter" idx="13" hasCustomPrompt="1"/>
          </p:nvPr>
        </p:nvSpPr>
        <p:spPr>
          <a:xfrm>
            <a:off x="1260157" y="12153389"/>
            <a:ext cx="4220063" cy="461665"/>
          </a:xfrm>
        </p:spPr>
        <p:txBody>
          <a:bodyPr anchor="b">
            <a:spAutoFit/>
          </a:bodyPr>
          <a:lstStyle>
            <a:lvl1pPr marL="0" indent="0">
              <a:buNone/>
              <a:defRPr b="1">
                <a:solidFill>
                  <a:schemeClr val="bg1"/>
                </a:solidFill>
              </a:defRPr>
            </a:lvl1pPr>
          </a:lstStyle>
          <a:p>
            <a:pPr lvl="0"/>
            <a:r>
              <a:rPr lang="nb-NO" dirty="0" err="1"/>
              <a:t>Name</a:t>
            </a:r>
            <a:endParaRPr lang="en-GB" dirty="0"/>
          </a:p>
        </p:txBody>
      </p:sp>
      <p:sp>
        <p:nvSpPr>
          <p:cNvPr id="14" name="Plassholder for tekst 12"/>
          <p:cNvSpPr>
            <a:spLocks noGrp="1"/>
          </p:cNvSpPr>
          <p:nvPr>
            <p:ph type="body" sz="quarter" idx="14" hasCustomPrompt="1"/>
          </p:nvPr>
        </p:nvSpPr>
        <p:spPr>
          <a:xfrm>
            <a:off x="1260157" y="12707725"/>
            <a:ext cx="4220063" cy="461665"/>
          </a:xfrm>
        </p:spPr>
        <p:txBody>
          <a:bodyPr anchor="b">
            <a:spAutoFit/>
          </a:bodyPr>
          <a:lstStyle>
            <a:lvl1pPr marL="0" indent="0">
              <a:buNone/>
              <a:defRPr b="1">
                <a:solidFill>
                  <a:schemeClr val="bg1"/>
                </a:solidFill>
              </a:defRPr>
            </a:lvl1pPr>
          </a:lstStyle>
          <a:p>
            <a:pPr lvl="0"/>
            <a:r>
              <a:rPr lang="nb-NO" dirty="0" err="1"/>
              <a:t>Title</a:t>
            </a:r>
            <a:endParaRPr lang="en-GB" dirty="0"/>
          </a:p>
        </p:txBody>
      </p:sp>
      <p:sp>
        <p:nvSpPr>
          <p:cNvPr id="17" name="Plassholder for tekst 12"/>
          <p:cNvSpPr>
            <a:spLocks noGrp="1"/>
          </p:cNvSpPr>
          <p:nvPr>
            <p:ph type="body" sz="quarter" idx="15" hasCustomPrompt="1"/>
          </p:nvPr>
        </p:nvSpPr>
        <p:spPr>
          <a:xfrm>
            <a:off x="10200074" y="12146546"/>
            <a:ext cx="6767125" cy="461665"/>
          </a:xfrm>
        </p:spPr>
        <p:txBody>
          <a:bodyPr wrap="square" anchor="b">
            <a:spAutoFit/>
          </a:bodyPr>
          <a:lstStyle>
            <a:lvl1pPr marL="0" indent="0">
              <a:buNone/>
              <a:defRPr b="0">
                <a:solidFill>
                  <a:schemeClr val="bg1"/>
                </a:solidFill>
              </a:defRPr>
            </a:lvl1pPr>
          </a:lstStyle>
          <a:p>
            <a:pPr lvl="0"/>
            <a:r>
              <a:rPr lang="nb-NO" dirty="0"/>
              <a:t>Office</a:t>
            </a:r>
            <a:endParaRPr lang="en-GB" dirty="0"/>
          </a:p>
        </p:txBody>
      </p:sp>
      <p:sp>
        <p:nvSpPr>
          <p:cNvPr id="18" name="Plassholder for tekst 12"/>
          <p:cNvSpPr>
            <a:spLocks noGrp="1"/>
          </p:cNvSpPr>
          <p:nvPr>
            <p:ph type="body" sz="quarter" idx="16" hasCustomPrompt="1"/>
          </p:nvPr>
        </p:nvSpPr>
        <p:spPr>
          <a:xfrm>
            <a:off x="10200075" y="12705989"/>
            <a:ext cx="6767125" cy="461665"/>
          </a:xfrm>
        </p:spPr>
        <p:txBody>
          <a:bodyPr wrap="square" anchor="b">
            <a:spAutoFit/>
          </a:bodyPr>
          <a:lstStyle>
            <a:lvl1pPr marL="0" indent="0">
              <a:buNone/>
              <a:defRPr b="0">
                <a:solidFill>
                  <a:schemeClr val="bg1"/>
                </a:solidFill>
              </a:defRPr>
            </a:lvl1pPr>
          </a:lstStyle>
          <a:p>
            <a:pPr lvl="0"/>
            <a:r>
              <a:rPr lang="nb-NO" dirty="0"/>
              <a:t>Company</a:t>
            </a:r>
            <a:endParaRPr lang="en-GB" dirty="0"/>
          </a:p>
        </p:txBody>
      </p:sp>
      <p:pic>
        <p:nvPicPr>
          <p:cNvPr id="5" name="Bilde 4"/>
          <p:cNvPicPr>
            <a:picLocks noChangeAspect="1"/>
          </p:cNvPicPr>
          <p:nvPr userDrawn="1"/>
        </p:nvPicPr>
        <p:blipFill>
          <a:blip r:embed="rId3"/>
          <a:stretch>
            <a:fillRect/>
          </a:stretch>
        </p:blipFill>
        <p:spPr>
          <a:xfrm>
            <a:off x="1" y="0"/>
            <a:ext cx="24380825" cy="2523415"/>
          </a:xfrm>
          <a:prstGeom prst="rect">
            <a:avLst/>
          </a:prstGeom>
        </p:spPr>
      </p:pic>
    </p:spTree>
    <p:extLst>
      <p:ext uri="{BB962C8B-B14F-4D97-AF65-F5344CB8AC3E}">
        <p14:creationId xmlns:p14="http://schemas.microsoft.com/office/powerpoint/2010/main" val="22580774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tel 1"/>
          <p:cNvSpPr>
            <a:spLocks noGrp="1"/>
          </p:cNvSpPr>
          <p:nvPr>
            <p:ph type="title" hasCustomPrompt="1"/>
          </p:nvPr>
        </p:nvSpPr>
        <p:spPr/>
        <p:txBody>
          <a:bodyPr/>
          <a:lstStyle>
            <a:lvl1pPr>
              <a:defRPr/>
            </a:lvl1pPr>
          </a:lstStyle>
          <a:p>
            <a:r>
              <a:rPr lang="nb-NO" dirty="0" err="1"/>
              <a:t>Click</a:t>
            </a:r>
            <a:r>
              <a:rPr lang="nb-NO" dirty="0"/>
              <a:t> to </a:t>
            </a:r>
            <a:r>
              <a:rPr lang="nb-NO" dirty="0" err="1"/>
              <a:t>add</a:t>
            </a:r>
            <a:r>
              <a:rPr lang="nb-NO" dirty="0"/>
              <a:t> </a:t>
            </a:r>
            <a:r>
              <a:rPr lang="nb-NO" dirty="0" err="1"/>
              <a:t>title</a:t>
            </a:r>
            <a:endParaRPr lang="nb-NO" dirty="0"/>
          </a:p>
        </p:txBody>
      </p:sp>
      <p:sp>
        <p:nvSpPr>
          <p:cNvPr id="3" name="Plassholder for innhold 2"/>
          <p:cNvSpPr>
            <a:spLocks noGrp="1"/>
          </p:cNvSpPr>
          <p:nvPr>
            <p:ph idx="1" hasCustomPrompt="1"/>
          </p:nvPr>
        </p:nvSpPr>
        <p:spPr>
          <a:xfrm>
            <a:off x="1260386" y="3091543"/>
            <a:ext cx="21861705" cy="9187986"/>
          </a:xfrm>
        </p:spPr>
        <p:txBody>
          <a:bodyPr/>
          <a:lstStyle>
            <a:lvl1pPr>
              <a:defRPr/>
            </a:lvl1pPr>
          </a:lstStyle>
          <a:p>
            <a:pPr lvl="0"/>
            <a:r>
              <a:rPr lang="nb-NO" dirty="0"/>
              <a:t>Click to add text</a:t>
            </a:r>
          </a:p>
          <a:p>
            <a:pPr lvl="1"/>
            <a:r>
              <a:rPr lang="nb-NO" dirty="0"/>
              <a:t>Second level</a:t>
            </a:r>
          </a:p>
          <a:p>
            <a:pPr lvl="2"/>
            <a:r>
              <a:rPr lang="nb-NO" dirty="0"/>
              <a:t>Third level</a:t>
            </a:r>
          </a:p>
          <a:p>
            <a:pPr lvl="3"/>
            <a:r>
              <a:rPr lang="nb-NO" dirty="0"/>
              <a:t>Fourth level</a:t>
            </a:r>
          </a:p>
          <a:p>
            <a:pPr lvl="4"/>
            <a:r>
              <a:rPr lang="nb-NO" dirty="0"/>
              <a:t>Fifth level</a:t>
            </a:r>
          </a:p>
        </p:txBody>
      </p:sp>
      <p:sp>
        <p:nvSpPr>
          <p:cNvPr id="9" name="Plassholder for tekst 8"/>
          <p:cNvSpPr>
            <a:spLocks noGrp="1"/>
          </p:cNvSpPr>
          <p:nvPr>
            <p:ph type="body" sz="quarter" idx="10" hasCustomPrompt="1"/>
          </p:nvPr>
        </p:nvSpPr>
        <p:spPr>
          <a:xfrm>
            <a:off x="1259560" y="2630802"/>
            <a:ext cx="21861704" cy="461665"/>
          </a:xfrm>
        </p:spPr>
        <p:txBody>
          <a:bodyPr>
            <a:spAutoFit/>
          </a:bodyPr>
          <a:lstStyle>
            <a:lvl1pPr marL="0" indent="0">
              <a:buNone/>
              <a:defRPr b="1">
                <a:solidFill>
                  <a:schemeClr val="accent1"/>
                </a:solidFill>
              </a:defRPr>
            </a:lvl1pPr>
          </a:lstStyle>
          <a:p>
            <a:pPr lvl="0"/>
            <a:r>
              <a:rPr lang="nb-NO" dirty="0" err="1"/>
              <a:t>Click</a:t>
            </a:r>
            <a:r>
              <a:rPr lang="nb-NO" dirty="0"/>
              <a:t> to </a:t>
            </a:r>
            <a:r>
              <a:rPr lang="nb-NO" dirty="0" err="1"/>
              <a:t>add</a:t>
            </a:r>
            <a:r>
              <a:rPr lang="nb-NO" dirty="0"/>
              <a:t> </a:t>
            </a:r>
            <a:r>
              <a:rPr lang="nb-NO" dirty="0" err="1"/>
              <a:t>subtitle</a:t>
            </a:r>
            <a:endParaRPr lang="en-GB" dirty="0"/>
          </a:p>
        </p:txBody>
      </p:sp>
    </p:spTree>
    <p:extLst>
      <p:ext uri="{BB962C8B-B14F-4D97-AF65-F5344CB8AC3E}">
        <p14:creationId xmlns:p14="http://schemas.microsoft.com/office/powerpoint/2010/main" val="16395794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ext red">
    <p:spTree>
      <p:nvGrpSpPr>
        <p:cNvPr id="1" name=""/>
        <p:cNvGrpSpPr/>
        <p:nvPr/>
      </p:nvGrpSpPr>
      <p:grpSpPr>
        <a:xfrm>
          <a:off x="0" y="0"/>
          <a:ext cx="0" cy="0"/>
          <a:chOff x="0" y="0"/>
          <a:chExt cx="0" cy="0"/>
        </a:xfrm>
      </p:grpSpPr>
      <p:sp>
        <p:nvSpPr>
          <p:cNvPr id="2" name="Tittel 1"/>
          <p:cNvSpPr>
            <a:spLocks noGrp="1"/>
          </p:cNvSpPr>
          <p:nvPr>
            <p:ph type="title" hasCustomPrompt="1"/>
          </p:nvPr>
        </p:nvSpPr>
        <p:spPr/>
        <p:txBody>
          <a:bodyPr/>
          <a:lstStyle>
            <a:lvl1pPr>
              <a:defRPr>
                <a:solidFill>
                  <a:schemeClr val="accent2"/>
                </a:solidFill>
              </a:defRPr>
            </a:lvl1pPr>
          </a:lstStyle>
          <a:p>
            <a:r>
              <a:rPr lang="nb-NO" dirty="0" err="1"/>
              <a:t>Click</a:t>
            </a:r>
            <a:r>
              <a:rPr lang="nb-NO" dirty="0"/>
              <a:t> to </a:t>
            </a:r>
            <a:r>
              <a:rPr lang="nb-NO" dirty="0" err="1"/>
              <a:t>add</a:t>
            </a:r>
            <a:r>
              <a:rPr lang="nb-NO" dirty="0"/>
              <a:t> </a:t>
            </a:r>
            <a:r>
              <a:rPr lang="nb-NO" dirty="0" err="1"/>
              <a:t>title</a:t>
            </a:r>
            <a:endParaRPr lang="nb-NO" dirty="0"/>
          </a:p>
        </p:txBody>
      </p:sp>
      <p:sp>
        <p:nvSpPr>
          <p:cNvPr id="3" name="Plassholder for innhold 2"/>
          <p:cNvSpPr>
            <a:spLocks noGrp="1"/>
          </p:cNvSpPr>
          <p:nvPr>
            <p:ph idx="1" hasCustomPrompt="1"/>
          </p:nvPr>
        </p:nvSpPr>
        <p:spPr>
          <a:xfrm>
            <a:off x="1260386" y="3091543"/>
            <a:ext cx="21861705" cy="9187986"/>
          </a:xfrm>
        </p:spPr>
        <p:txBody>
          <a:bodyPr/>
          <a:lstStyle>
            <a:lvl1pPr>
              <a:defRPr/>
            </a:lvl1pPr>
          </a:lstStyle>
          <a:p>
            <a:pPr lvl="0"/>
            <a:r>
              <a:rPr lang="nb-NO" dirty="0"/>
              <a:t>Click to add text</a:t>
            </a:r>
          </a:p>
          <a:p>
            <a:pPr lvl="1"/>
            <a:r>
              <a:rPr lang="nb-NO" dirty="0"/>
              <a:t>Second level</a:t>
            </a:r>
          </a:p>
          <a:p>
            <a:pPr lvl="2"/>
            <a:r>
              <a:rPr lang="nb-NO" dirty="0"/>
              <a:t>Third level</a:t>
            </a:r>
          </a:p>
          <a:p>
            <a:pPr lvl="3"/>
            <a:r>
              <a:rPr lang="nb-NO" dirty="0"/>
              <a:t>Fourth level</a:t>
            </a:r>
          </a:p>
          <a:p>
            <a:pPr lvl="4"/>
            <a:r>
              <a:rPr lang="nb-NO" dirty="0"/>
              <a:t>Fifth level</a:t>
            </a:r>
          </a:p>
        </p:txBody>
      </p:sp>
      <p:sp>
        <p:nvSpPr>
          <p:cNvPr id="9" name="Plassholder for tekst 8"/>
          <p:cNvSpPr>
            <a:spLocks noGrp="1"/>
          </p:cNvSpPr>
          <p:nvPr>
            <p:ph type="body" sz="quarter" idx="10" hasCustomPrompt="1"/>
          </p:nvPr>
        </p:nvSpPr>
        <p:spPr>
          <a:xfrm>
            <a:off x="1259560" y="2630802"/>
            <a:ext cx="21861704" cy="461665"/>
          </a:xfrm>
        </p:spPr>
        <p:txBody>
          <a:bodyPr>
            <a:spAutoFit/>
          </a:bodyPr>
          <a:lstStyle>
            <a:lvl1pPr marL="0" indent="0">
              <a:buNone/>
              <a:defRPr b="1">
                <a:solidFill>
                  <a:schemeClr val="accent2"/>
                </a:solidFill>
              </a:defRPr>
            </a:lvl1pPr>
          </a:lstStyle>
          <a:p>
            <a:pPr lvl="0"/>
            <a:r>
              <a:rPr lang="nb-NO" dirty="0" err="1"/>
              <a:t>Click</a:t>
            </a:r>
            <a:r>
              <a:rPr lang="nb-NO" dirty="0"/>
              <a:t> to </a:t>
            </a:r>
            <a:r>
              <a:rPr lang="nb-NO" dirty="0" err="1"/>
              <a:t>add</a:t>
            </a:r>
            <a:r>
              <a:rPr lang="nb-NO" dirty="0"/>
              <a:t> </a:t>
            </a:r>
            <a:r>
              <a:rPr lang="nb-NO" dirty="0" err="1"/>
              <a:t>subtitle</a:t>
            </a:r>
            <a:endParaRPr lang="en-GB" dirty="0"/>
          </a:p>
        </p:txBody>
      </p:sp>
    </p:spTree>
    <p:extLst>
      <p:ext uri="{BB962C8B-B14F-4D97-AF65-F5344CB8AC3E}">
        <p14:creationId xmlns:p14="http://schemas.microsoft.com/office/powerpoint/2010/main" val="5374282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text and photo">
    <p:spTree>
      <p:nvGrpSpPr>
        <p:cNvPr id="1" name=""/>
        <p:cNvGrpSpPr/>
        <p:nvPr/>
      </p:nvGrpSpPr>
      <p:grpSpPr>
        <a:xfrm>
          <a:off x="0" y="0"/>
          <a:ext cx="0" cy="0"/>
          <a:chOff x="0" y="0"/>
          <a:chExt cx="0" cy="0"/>
        </a:xfrm>
      </p:grpSpPr>
      <p:sp>
        <p:nvSpPr>
          <p:cNvPr id="7" name="Rektangel 6"/>
          <p:cNvSpPr/>
          <p:nvPr userDrawn="1"/>
        </p:nvSpPr>
        <p:spPr>
          <a:xfrm>
            <a:off x="14689837" y="-1"/>
            <a:ext cx="9690988" cy="137144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Plassholder for bilde 4"/>
          <p:cNvSpPr>
            <a:spLocks noGrp="1"/>
          </p:cNvSpPr>
          <p:nvPr>
            <p:ph type="pic" sz="quarter" idx="10" hasCustomPrompt="1"/>
          </p:nvPr>
        </p:nvSpPr>
        <p:spPr>
          <a:xfrm>
            <a:off x="14689837" y="-1"/>
            <a:ext cx="9690988" cy="13714413"/>
          </a:xfrm>
        </p:spPr>
        <p:txBody>
          <a:bodyPr/>
          <a:lstStyle>
            <a:lvl1pPr>
              <a:defRPr/>
            </a:lvl1pPr>
          </a:lstStyle>
          <a:p>
            <a:r>
              <a:rPr lang="en-GB" dirty="0"/>
              <a:t>Click the icon to add picture</a:t>
            </a:r>
          </a:p>
        </p:txBody>
      </p:sp>
      <p:sp>
        <p:nvSpPr>
          <p:cNvPr id="2" name="Tittel 1"/>
          <p:cNvSpPr>
            <a:spLocks noGrp="1"/>
          </p:cNvSpPr>
          <p:nvPr>
            <p:ph type="title" hasCustomPrompt="1"/>
          </p:nvPr>
        </p:nvSpPr>
        <p:spPr>
          <a:xfrm>
            <a:off x="1260387" y="1097394"/>
            <a:ext cx="12277305" cy="1077218"/>
          </a:xfrm>
        </p:spPr>
        <p:txBody>
          <a:bodyPr/>
          <a:lstStyle>
            <a:lvl1pPr>
              <a:defRPr>
                <a:solidFill>
                  <a:srgbClr val="002060"/>
                </a:solidFill>
              </a:defRPr>
            </a:lvl1pPr>
          </a:lstStyle>
          <a:p>
            <a:r>
              <a:rPr lang="nb-NO" dirty="0" err="1"/>
              <a:t>Click</a:t>
            </a:r>
            <a:r>
              <a:rPr lang="nb-NO" dirty="0"/>
              <a:t> to </a:t>
            </a:r>
            <a:r>
              <a:rPr lang="nb-NO" dirty="0" err="1"/>
              <a:t>add</a:t>
            </a:r>
            <a:r>
              <a:rPr lang="nb-NO" dirty="0"/>
              <a:t> </a:t>
            </a:r>
            <a:r>
              <a:rPr lang="nb-NO" dirty="0" err="1"/>
              <a:t>title</a:t>
            </a:r>
            <a:endParaRPr lang="nb-NO" dirty="0"/>
          </a:p>
        </p:txBody>
      </p:sp>
      <p:sp>
        <p:nvSpPr>
          <p:cNvPr id="8" name="Plassholder for innhold 2"/>
          <p:cNvSpPr>
            <a:spLocks noGrp="1"/>
          </p:cNvSpPr>
          <p:nvPr>
            <p:ph idx="1" hasCustomPrompt="1"/>
          </p:nvPr>
        </p:nvSpPr>
        <p:spPr>
          <a:xfrm>
            <a:off x="1260387" y="3091543"/>
            <a:ext cx="12277306" cy="9187986"/>
          </a:xfrm>
        </p:spPr>
        <p:txBody>
          <a:bodyPr/>
          <a:lstStyle>
            <a:lvl1pPr>
              <a:defRPr/>
            </a:lvl1pPr>
          </a:lstStyle>
          <a:p>
            <a:pPr lvl="0"/>
            <a:r>
              <a:rPr lang="nb-NO" dirty="0"/>
              <a:t>Click to add text</a:t>
            </a:r>
          </a:p>
          <a:p>
            <a:pPr lvl="1"/>
            <a:r>
              <a:rPr lang="nb-NO" dirty="0"/>
              <a:t>Second level</a:t>
            </a:r>
          </a:p>
          <a:p>
            <a:pPr lvl="2"/>
            <a:r>
              <a:rPr lang="nb-NO" dirty="0"/>
              <a:t>Third level</a:t>
            </a:r>
          </a:p>
          <a:p>
            <a:pPr lvl="3"/>
            <a:r>
              <a:rPr lang="nb-NO" dirty="0"/>
              <a:t>Fourth level</a:t>
            </a:r>
          </a:p>
          <a:p>
            <a:pPr lvl="4"/>
            <a:r>
              <a:rPr lang="nb-NO" dirty="0"/>
              <a:t>Fifth level</a:t>
            </a:r>
          </a:p>
        </p:txBody>
      </p:sp>
      <p:sp>
        <p:nvSpPr>
          <p:cNvPr id="9" name="Plassholder for tekst 8"/>
          <p:cNvSpPr>
            <a:spLocks noGrp="1"/>
          </p:cNvSpPr>
          <p:nvPr>
            <p:ph type="body" sz="quarter" idx="11" hasCustomPrompt="1"/>
          </p:nvPr>
        </p:nvSpPr>
        <p:spPr>
          <a:xfrm>
            <a:off x="1259560" y="2630802"/>
            <a:ext cx="12277305" cy="461665"/>
          </a:xfrm>
        </p:spPr>
        <p:txBody>
          <a:bodyPr wrap="square">
            <a:spAutoFit/>
          </a:bodyPr>
          <a:lstStyle>
            <a:lvl1pPr marL="0" indent="0">
              <a:buNone/>
              <a:defRPr b="1">
                <a:solidFill>
                  <a:srgbClr val="002060"/>
                </a:solidFill>
              </a:defRPr>
            </a:lvl1pPr>
          </a:lstStyle>
          <a:p>
            <a:pPr lvl="0"/>
            <a:r>
              <a:rPr lang="nb-NO" dirty="0" err="1"/>
              <a:t>Click</a:t>
            </a:r>
            <a:r>
              <a:rPr lang="nb-NO" dirty="0"/>
              <a:t> to </a:t>
            </a:r>
            <a:r>
              <a:rPr lang="nb-NO" dirty="0" err="1"/>
              <a:t>add</a:t>
            </a:r>
            <a:r>
              <a:rPr lang="nb-NO" dirty="0"/>
              <a:t> </a:t>
            </a:r>
            <a:r>
              <a:rPr lang="nb-NO" dirty="0" err="1"/>
              <a:t>subtitle</a:t>
            </a:r>
            <a:endParaRPr lang="en-GB" dirty="0"/>
          </a:p>
        </p:txBody>
      </p:sp>
    </p:spTree>
    <p:extLst>
      <p:ext uri="{BB962C8B-B14F-4D97-AF65-F5344CB8AC3E}">
        <p14:creationId xmlns:p14="http://schemas.microsoft.com/office/powerpoint/2010/main" val="8787005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text and photo red">
    <p:spTree>
      <p:nvGrpSpPr>
        <p:cNvPr id="1" name=""/>
        <p:cNvGrpSpPr/>
        <p:nvPr/>
      </p:nvGrpSpPr>
      <p:grpSpPr>
        <a:xfrm>
          <a:off x="0" y="0"/>
          <a:ext cx="0" cy="0"/>
          <a:chOff x="0" y="0"/>
          <a:chExt cx="0" cy="0"/>
        </a:xfrm>
      </p:grpSpPr>
      <p:sp>
        <p:nvSpPr>
          <p:cNvPr id="7" name="Rektangel 6"/>
          <p:cNvSpPr/>
          <p:nvPr userDrawn="1"/>
        </p:nvSpPr>
        <p:spPr>
          <a:xfrm>
            <a:off x="14689837" y="-1"/>
            <a:ext cx="9690988" cy="137144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Plassholder for bilde 4"/>
          <p:cNvSpPr>
            <a:spLocks noGrp="1"/>
          </p:cNvSpPr>
          <p:nvPr>
            <p:ph type="pic" sz="quarter" idx="10" hasCustomPrompt="1"/>
          </p:nvPr>
        </p:nvSpPr>
        <p:spPr>
          <a:xfrm>
            <a:off x="14689837" y="-1"/>
            <a:ext cx="9690988" cy="13714413"/>
          </a:xfrm>
        </p:spPr>
        <p:txBody>
          <a:bodyPr/>
          <a:lstStyle>
            <a:lvl1pPr>
              <a:defRPr/>
            </a:lvl1pPr>
          </a:lstStyle>
          <a:p>
            <a:r>
              <a:rPr lang="en-GB" dirty="0"/>
              <a:t>Click the icon to add picture</a:t>
            </a:r>
          </a:p>
        </p:txBody>
      </p:sp>
      <p:sp>
        <p:nvSpPr>
          <p:cNvPr id="2" name="Tittel 1"/>
          <p:cNvSpPr>
            <a:spLocks noGrp="1"/>
          </p:cNvSpPr>
          <p:nvPr>
            <p:ph type="title" hasCustomPrompt="1"/>
          </p:nvPr>
        </p:nvSpPr>
        <p:spPr>
          <a:xfrm>
            <a:off x="1260387" y="1097394"/>
            <a:ext cx="12277305" cy="1077218"/>
          </a:xfrm>
        </p:spPr>
        <p:txBody>
          <a:bodyPr/>
          <a:lstStyle>
            <a:lvl1pPr>
              <a:defRPr>
                <a:solidFill>
                  <a:schemeClr val="accent2"/>
                </a:solidFill>
              </a:defRPr>
            </a:lvl1pPr>
          </a:lstStyle>
          <a:p>
            <a:r>
              <a:rPr lang="nb-NO" dirty="0" err="1"/>
              <a:t>Click</a:t>
            </a:r>
            <a:r>
              <a:rPr lang="nb-NO" dirty="0"/>
              <a:t> to </a:t>
            </a:r>
            <a:r>
              <a:rPr lang="nb-NO" dirty="0" err="1"/>
              <a:t>add</a:t>
            </a:r>
            <a:r>
              <a:rPr lang="nb-NO" dirty="0"/>
              <a:t> </a:t>
            </a:r>
            <a:r>
              <a:rPr lang="nb-NO" dirty="0" err="1"/>
              <a:t>title</a:t>
            </a:r>
            <a:endParaRPr lang="nb-NO" dirty="0"/>
          </a:p>
        </p:txBody>
      </p:sp>
      <p:sp>
        <p:nvSpPr>
          <p:cNvPr id="8" name="Plassholder for innhold 2"/>
          <p:cNvSpPr>
            <a:spLocks noGrp="1"/>
          </p:cNvSpPr>
          <p:nvPr>
            <p:ph idx="1" hasCustomPrompt="1"/>
          </p:nvPr>
        </p:nvSpPr>
        <p:spPr>
          <a:xfrm>
            <a:off x="1260387" y="3091543"/>
            <a:ext cx="12277306" cy="9187986"/>
          </a:xfrm>
        </p:spPr>
        <p:txBody>
          <a:bodyPr/>
          <a:lstStyle>
            <a:lvl1pPr>
              <a:defRPr/>
            </a:lvl1pPr>
          </a:lstStyle>
          <a:p>
            <a:pPr lvl="0"/>
            <a:r>
              <a:rPr lang="nb-NO" dirty="0"/>
              <a:t>Click to add text</a:t>
            </a:r>
          </a:p>
          <a:p>
            <a:pPr lvl="1"/>
            <a:r>
              <a:rPr lang="nb-NO" dirty="0"/>
              <a:t>Second level</a:t>
            </a:r>
          </a:p>
          <a:p>
            <a:pPr lvl="2"/>
            <a:r>
              <a:rPr lang="nb-NO" dirty="0"/>
              <a:t>Third level</a:t>
            </a:r>
          </a:p>
          <a:p>
            <a:pPr lvl="3"/>
            <a:r>
              <a:rPr lang="nb-NO" dirty="0"/>
              <a:t>Fourth level</a:t>
            </a:r>
          </a:p>
          <a:p>
            <a:pPr lvl="4"/>
            <a:r>
              <a:rPr lang="nb-NO" dirty="0"/>
              <a:t>Fifth level</a:t>
            </a:r>
          </a:p>
        </p:txBody>
      </p:sp>
      <p:sp>
        <p:nvSpPr>
          <p:cNvPr id="9" name="Plassholder for tekst 8"/>
          <p:cNvSpPr>
            <a:spLocks noGrp="1"/>
          </p:cNvSpPr>
          <p:nvPr>
            <p:ph type="body" sz="quarter" idx="11" hasCustomPrompt="1"/>
          </p:nvPr>
        </p:nvSpPr>
        <p:spPr>
          <a:xfrm>
            <a:off x="1259560" y="2630802"/>
            <a:ext cx="12277305" cy="461665"/>
          </a:xfrm>
        </p:spPr>
        <p:txBody>
          <a:bodyPr wrap="square">
            <a:spAutoFit/>
          </a:bodyPr>
          <a:lstStyle>
            <a:lvl1pPr marL="0" indent="0">
              <a:buNone/>
              <a:defRPr b="1">
                <a:solidFill>
                  <a:schemeClr val="accent2"/>
                </a:solidFill>
              </a:defRPr>
            </a:lvl1pPr>
          </a:lstStyle>
          <a:p>
            <a:pPr lvl="0"/>
            <a:r>
              <a:rPr lang="nb-NO" dirty="0" err="1"/>
              <a:t>Click</a:t>
            </a:r>
            <a:r>
              <a:rPr lang="nb-NO" dirty="0"/>
              <a:t> to </a:t>
            </a:r>
            <a:r>
              <a:rPr lang="nb-NO" dirty="0" err="1"/>
              <a:t>add</a:t>
            </a:r>
            <a:r>
              <a:rPr lang="nb-NO" dirty="0"/>
              <a:t> </a:t>
            </a:r>
            <a:r>
              <a:rPr lang="nb-NO" dirty="0" err="1"/>
              <a:t>subtitle</a:t>
            </a:r>
            <a:endParaRPr lang="en-GB" dirty="0"/>
          </a:p>
        </p:txBody>
      </p:sp>
    </p:spTree>
    <p:extLst>
      <p:ext uri="{BB962C8B-B14F-4D97-AF65-F5344CB8AC3E}">
        <p14:creationId xmlns:p14="http://schemas.microsoft.com/office/powerpoint/2010/main" val="15327412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and photo">
    <p:spTree>
      <p:nvGrpSpPr>
        <p:cNvPr id="1" name=""/>
        <p:cNvGrpSpPr/>
        <p:nvPr/>
      </p:nvGrpSpPr>
      <p:grpSpPr>
        <a:xfrm>
          <a:off x="0" y="0"/>
          <a:ext cx="0" cy="0"/>
          <a:chOff x="0" y="0"/>
          <a:chExt cx="0" cy="0"/>
        </a:xfrm>
      </p:grpSpPr>
      <p:sp>
        <p:nvSpPr>
          <p:cNvPr id="7" name="Rektangel 6"/>
          <p:cNvSpPr/>
          <p:nvPr userDrawn="1"/>
        </p:nvSpPr>
        <p:spPr>
          <a:xfrm>
            <a:off x="5742718" y="-1"/>
            <a:ext cx="18638107" cy="137144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Plassholder for bilde 4"/>
          <p:cNvSpPr>
            <a:spLocks noGrp="1"/>
          </p:cNvSpPr>
          <p:nvPr>
            <p:ph type="pic" sz="quarter" idx="10" hasCustomPrompt="1"/>
          </p:nvPr>
        </p:nvSpPr>
        <p:spPr>
          <a:xfrm>
            <a:off x="5742717" y="-1"/>
            <a:ext cx="18638107" cy="13714413"/>
          </a:xfrm>
        </p:spPr>
        <p:txBody>
          <a:bodyPr/>
          <a:lstStyle>
            <a:lvl1pPr>
              <a:defRPr/>
            </a:lvl1pPr>
          </a:lstStyle>
          <a:p>
            <a:r>
              <a:rPr lang="en-GB" dirty="0"/>
              <a:t>Click the icon to add picture</a:t>
            </a:r>
          </a:p>
        </p:txBody>
      </p:sp>
      <p:sp>
        <p:nvSpPr>
          <p:cNvPr id="10" name="Plassholder for innhold 2"/>
          <p:cNvSpPr>
            <a:spLocks noGrp="1"/>
          </p:cNvSpPr>
          <p:nvPr>
            <p:ph idx="11" hasCustomPrompt="1"/>
          </p:nvPr>
        </p:nvSpPr>
        <p:spPr>
          <a:xfrm>
            <a:off x="1260386" y="1629141"/>
            <a:ext cx="4010673" cy="10650388"/>
          </a:xfrm>
        </p:spPr>
        <p:txBody>
          <a:bodyPr/>
          <a:lstStyle>
            <a:lvl1pPr>
              <a:defRPr/>
            </a:lvl1pPr>
          </a:lstStyle>
          <a:p>
            <a:pPr lvl="0"/>
            <a:r>
              <a:rPr lang="nb-NO" dirty="0"/>
              <a:t>Click to add text</a:t>
            </a:r>
          </a:p>
          <a:p>
            <a:pPr lvl="1"/>
            <a:r>
              <a:rPr lang="nb-NO" dirty="0"/>
              <a:t>Second level</a:t>
            </a:r>
          </a:p>
          <a:p>
            <a:pPr lvl="2"/>
            <a:r>
              <a:rPr lang="nb-NO" dirty="0"/>
              <a:t>Third level</a:t>
            </a:r>
          </a:p>
          <a:p>
            <a:pPr lvl="3"/>
            <a:r>
              <a:rPr lang="nb-NO" dirty="0"/>
              <a:t>Fourth level</a:t>
            </a:r>
          </a:p>
          <a:p>
            <a:pPr lvl="4"/>
            <a:r>
              <a:rPr lang="nb-NO" dirty="0"/>
              <a:t>Fifth level</a:t>
            </a:r>
          </a:p>
        </p:txBody>
      </p:sp>
      <p:sp>
        <p:nvSpPr>
          <p:cNvPr id="11" name="Plassholder for tekst 8"/>
          <p:cNvSpPr>
            <a:spLocks noGrp="1"/>
          </p:cNvSpPr>
          <p:nvPr>
            <p:ph type="body" sz="quarter" idx="12" hasCustomPrompt="1"/>
          </p:nvPr>
        </p:nvSpPr>
        <p:spPr>
          <a:xfrm>
            <a:off x="1259560" y="1168400"/>
            <a:ext cx="4010673" cy="461665"/>
          </a:xfrm>
        </p:spPr>
        <p:txBody>
          <a:bodyPr wrap="square">
            <a:spAutoFit/>
          </a:bodyPr>
          <a:lstStyle>
            <a:lvl1pPr marL="0" indent="0">
              <a:buNone/>
              <a:defRPr b="1">
                <a:solidFill>
                  <a:schemeClr val="accent1"/>
                </a:solidFill>
              </a:defRPr>
            </a:lvl1pPr>
          </a:lstStyle>
          <a:p>
            <a:pPr lvl="0"/>
            <a:r>
              <a:rPr lang="nb-NO" dirty="0" err="1"/>
              <a:t>Click</a:t>
            </a:r>
            <a:r>
              <a:rPr lang="nb-NO" dirty="0"/>
              <a:t> to </a:t>
            </a:r>
            <a:r>
              <a:rPr lang="nb-NO" dirty="0" err="1"/>
              <a:t>add</a:t>
            </a:r>
            <a:r>
              <a:rPr lang="nb-NO" dirty="0"/>
              <a:t> </a:t>
            </a:r>
            <a:r>
              <a:rPr lang="nb-NO" dirty="0" err="1"/>
              <a:t>subtitle</a:t>
            </a:r>
            <a:endParaRPr lang="en-GB" dirty="0"/>
          </a:p>
        </p:txBody>
      </p:sp>
    </p:spTree>
    <p:extLst>
      <p:ext uri="{BB962C8B-B14F-4D97-AF65-F5344CB8AC3E}">
        <p14:creationId xmlns:p14="http://schemas.microsoft.com/office/powerpoint/2010/main" val="22277368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photo red">
    <p:spTree>
      <p:nvGrpSpPr>
        <p:cNvPr id="1" name=""/>
        <p:cNvGrpSpPr/>
        <p:nvPr/>
      </p:nvGrpSpPr>
      <p:grpSpPr>
        <a:xfrm>
          <a:off x="0" y="0"/>
          <a:ext cx="0" cy="0"/>
          <a:chOff x="0" y="0"/>
          <a:chExt cx="0" cy="0"/>
        </a:xfrm>
      </p:grpSpPr>
      <p:sp>
        <p:nvSpPr>
          <p:cNvPr id="7" name="Rektangel 6"/>
          <p:cNvSpPr/>
          <p:nvPr userDrawn="1"/>
        </p:nvSpPr>
        <p:spPr>
          <a:xfrm>
            <a:off x="5742718" y="-1"/>
            <a:ext cx="18638107" cy="137144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Plassholder for bilde 4"/>
          <p:cNvSpPr>
            <a:spLocks noGrp="1"/>
          </p:cNvSpPr>
          <p:nvPr>
            <p:ph type="pic" sz="quarter" idx="10" hasCustomPrompt="1"/>
          </p:nvPr>
        </p:nvSpPr>
        <p:spPr>
          <a:xfrm>
            <a:off x="5742717" y="-1"/>
            <a:ext cx="18638107" cy="13714413"/>
          </a:xfrm>
        </p:spPr>
        <p:txBody>
          <a:bodyPr/>
          <a:lstStyle>
            <a:lvl1pPr>
              <a:defRPr/>
            </a:lvl1pPr>
          </a:lstStyle>
          <a:p>
            <a:r>
              <a:rPr lang="en-GB" dirty="0"/>
              <a:t>Click the icon to add picture</a:t>
            </a:r>
          </a:p>
        </p:txBody>
      </p:sp>
      <p:sp>
        <p:nvSpPr>
          <p:cNvPr id="10" name="Plassholder for innhold 2"/>
          <p:cNvSpPr>
            <a:spLocks noGrp="1"/>
          </p:cNvSpPr>
          <p:nvPr>
            <p:ph idx="11" hasCustomPrompt="1"/>
          </p:nvPr>
        </p:nvSpPr>
        <p:spPr>
          <a:xfrm>
            <a:off x="1260386" y="1629141"/>
            <a:ext cx="4010673" cy="10650388"/>
          </a:xfrm>
        </p:spPr>
        <p:txBody>
          <a:bodyPr/>
          <a:lstStyle/>
          <a:p>
            <a:pPr lvl="0"/>
            <a:r>
              <a:rPr lang="nb-NO" dirty="0"/>
              <a:t>Click to add text</a:t>
            </a:r>
          </a:p>
          <a:p>
            <a:pPr lvl="1"/>
            <a:r>
              <a:rPr lang="nb-NO" dirty="0"/>
              <a:t>Second level</a:t>
            </a:r>
          </a:p>
          <a:p>
            <a:pPr lvl="2"/>
            <a:r>
              <a:rPr lang="nb-NO" dirty="0"/>
              <a:t>Third level</a:t>
            </a:r>
          </a:p>
          <a:p>
            <a:pPr lvl="3"/>
            <a:r>
              <a:rPr lang="nb-NO" dirty="0"/>
              <a:t>Fourth level</a:t>
            </a:r>
          </a:p>
          <a:p>
            <a:pPr lvl="4"/>
            <a:r>
              <a:rPr lang="nb-NO" dirty="0"/>
              <a:t>Fifth level</a:t>
            </a:r>
          </a:p>
        </p:txBody>
      </p:sp>
      <p:sp>
        <p:nvSpPr>
          <p:cNvPr id="11" name="Plassholder for tekst 8"/>
          <p:cNvSpPr>
            <a:spLocks noGrp="1"/>
          </p:cNvSpPr>
          <p:nvPr>
            <p:ph type="body" sz="quarter" idx="12" hasCustomPrompt="1"/>
          </p:nvPr>
        </p:nvSpPr>
        <p:spPr>
          <a:xfrm>
            <a:off x="1259560" y="1168400"/>
            <a:ext cx="4010673" cy="461665"/>
          </a:xfrm>
        </p:spPr>
        <p:txBody>
          <a:bodyPr wrap="square">
            <a:spAutoFit/>
          </a:bodyPr>
          <a:lstStyle>
            <a:lvl1pPr marL="0" indent="0">
              <a:buNone/>
              <a:defRPr b="1">
                <a:solidFill>
                  <a:schemeClr val="accent2"/>
                </a:solidFill>
              </a:defRPr>
            </a:lvl1pPr>
          </a:lstStyle>
          <a:p>
            <a:pPr lvl="0"/>
            <a:r>
              <a:rPr lang="nb-NO" dirty="0" err="1"/>
              <a:t>Click</a:t>
            </a:r>
            <a:r>
              <a:rPr lang="nb-NO" dirty="0"/>
              <a:t> to </a:t>
            </a:r>
            <a:r>
              <a:rPr lang="nb-NO" dirty="0" err="1"/>
              <a:t>add</a:t>
            </a:r>
            <a:r>
              <a:rPr lang="nb-NO" dirty="0"/>
              <a:t> </a:t>
            </a:r>
            <a:r>
              <a:rPr lang="nb-NO" dirty="0" err="1"/>
              <a:t>subtitle</a:t>
            </a:r>
            <a:endParaRPr lang="en-GB" dirty="0"/>
          </a:p>
        </p:txBody>
      </p:sp>
    </p:spTree>
    <p:extLst>
      <p:ext uri="{BB962C8B-B14F-4D97-AF65-F5344CB8AC3E}">
        <p14:creationId xmlns:p14="http://schemas.microsoft.com/office/powerpoint/2010/main" val="27443342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Large photo">
    <p:bg>
      <p:bgPr>
        <a:blipFill>
          <a:blip r:embed="rId2"/>
          <a:stretch>
            <a:fillRect/>
          </a:stretch>
        </a:blipFill>
        <a:effectLst/>
      </p:bgPr>
    </p:bg>
    <p:spTree>
      <p:nvGrpSpPr>
        <p:cNvPr id="1" name=""/>
        <p:cNvGrpSpPr/>
        <p:nvPr/>
      </p:nvGrpSpPr>
      <p:grpSpPr>
        <a:xfrm>
          <a:off x="0" y="0"/>
          <a:ext cx="0" cy="0"/>
          <a:chOff x="0" y="0"/>
          <a:chExt cx="0" cy="0"/>
        </a:xfrm>
      </p:grpSpPr>
      <p:sp>
        <p:nvSpPr>
          <p:cNvPr id="41" name="Rectangle 5"/>
          <p:cNvSpPr>
            <a:spLocks noChangeArrowheads="1"/>
          </p:cNvSpPr>
          <p:nvPr userDrawn="1"/>
        </p:nvSpPr>
        <p:spPr bwMode="auto">
          <a:xfrm>
            <a:off x="1906588" y="12903932"/>
            <a:ext cx="155575" cy="161925"/>
          </a:xfrm>
          <a:prstGeom prst="rect">
            <a:avLst/>
          </a:pr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2" name="Freeform 6"/>
          <p:cNvSpPr>
            <a:spLocks/>
          </p:cNvSpPr>
          <p:nvPr userDrawn="1"/>
        </p:nvSpPr>
        <p:spPr bwMode="auto">
          <a:xfrm>
            <a:off x="1433513" y="12903932"/>
            <a:ext cx="158750" cy="161925"/>
          </a:xfrm>
          <a:custGeom>
            <a:avLst/>
            <a:gdLst>
              <a:gd name="T0" fmla="*/ 100 w 100"/>
              <a:gd name="T1" fmla="*/ 102 h 102"/>
              <a:gd name="T2" fmla="*/ 0 w 100"/>
              <a:gd name="T3" fmla="*/ 102 h 102"/>
              <a:gd name="T4" fmla="*/ 0 w 100"/>
              <a:gd name="T5" fmla="*/ 0 h 102"/>
              <a:gd name="T6" fmla="*/ 100 w 100"/>
              <a:gd name="T7" fmla="*/ 102 h 102"/>
            </a:gdLst>
            <a:ahLst/>
            <a:cxnLst>
              <a:cxn ang="0">
                <a:pos x="T0" y="T1"/>
              </a:cxn>
              <a:cxn ang="0">
                <a:pos x="T2" y="T3"/>
              </a:cxn>
              <a:cxn ang="0">
                <a:pos x="T4" y="T5"/>
              </a:cxn>
              <a:cxn ang="0">
                <a:pos x="T6" y="T7"/>
              </a:cxn>
            </a:cxnLst>
            <a:rect l="0" t="0" r="r" b="b"/>
            <a:pathLst>
              <a:path w="100" h="102">
                <a:moveTo>
                  <a:pt x="100" y="102"/>
                </a:moveTo>
                <a:lnTo>
                  <a:pt x="0" y="102"/>
                </a:lnTo>
                <a:lnTo>
                  <a:pt x="0" y="0"/>
                </a:lnTo>
                <a:lnTo>
                  <a:pt x="100" y="102"/>
                </a:lnTo>
                <a:close/>
              </a:path>
            </a:pathLst>
          </a:cu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3" name="Rectangle 7"/>
          <p:cNvSpPr>
            <a:spLocks noChangeArrowheads="1"/>
          </p:cNvSpPr>
          <p:nvPr userDrawn="1"/>
        </p:nvSpPr>
        <p:spPr bwMode="auto">
          <a:xfrm>
            <a:off x="1277938" y="12903932"/>
            <a:ext cx="155575" cy="319088"/>
          </a:xfrm>
          <a:prstGeom prst="rect">
            <a:avLst/>
          </a:pr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4" name="Freeform 8"/>
          <p:cNvSpPr>
            <a:spLocks/>
          </p:cNvSpPr>
          <p:nvPr userDrawn="1"/>
        </p:nvSpPr>
        <p:spPr bwMode="auto">
          <a:xfrm>
            <a:off x="1592263" y="12746770"/>
            <a:ext cx="155575" cy="476250"/>
          </a:xfrm>
          <a:custGeom>
            <a:avLst/>
            <a:gdLst>
              <a:gd name="T0" fmla="*/ 0 w 98"/>
              <a:gd name="T1" fmla="*/ 0 h 300"/>
              <a:gd name="T2" fmla="*/ 0 w 98"/>
              <a:gd name="T3" fmla="*/ 201 h 300"/>
              <a:gd name="T4" fmla="*/ 98 w 98"/>
              <a:gd name="T5" fmla="*/ 300 h 300"/>
              <a:gd name="T6" fmla="*/ 98 w 98"/>
              <a:gd name="T7" fmla="*/ 0 h 300"/>
              <a:gd name="T8" fmla="*/ 0 w 98"/>
              <a:gd name="T9" fmla="*/ 0 h 300"/>
            </a:gdLst>
            <a:ahLst/>
            <a:cxnLst>
              <a:cxn ang="0">
                <a:pos x="T0" y="T1"/>
              </a:cxn>
              <a:cxn ang="0">
                <a:pos x="T2" y="T3"/>
              </a:cxn>
              <a:cxn ang="0">
                <a:pos x="T4" y="T5"/>
              </a:cxn>
              <a:cxn ang="0">
                <a:pos x="T6" y="T7"/>
              </a:cxn>
              <a:cxn ang="0">
                <a:pos x="T8" y="T9"/>
              </a:cxn>
            </a:cxnLst>
            <a:rect l="0" t="0" r="r" b="b"/>
            <a:pathLst>
              <a:path w="98" h="300">
                <a:moveTo>
                  <a:pt x="0" y="0"/>
                </a:moveTo>
                <a:lnTo>
                  <a:pt x="0" y="201"/>
                </a:lnTo>
                <a:lnTo>
                  <a:pt x="98" y="300"/>
                </a:lnTo>
                <a:lnTo>
                  <a:pt x="98" y="0"/>
                </a:lnTo>
                <a:lnTo>
                  <a:pt x="0" y="0"/>
                </a:lnTo>
                <a:close/>
              </a:path>
            </a:pathLst>
          </a:cu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5" name="Freeform 9"/>
          <p:cNvSpPr>
            <a:spLocks/>
          </p:cNvSpPr>
          <p:nvPr userDrawn="1"/>
        </p:nvSpPr>
        <p:spPr bwMode="auto">
          <a:xfrm>
            <a:off x="2609850" y="12903932"/>
            <a:ext cx="155575" cy="161925"/>
          </a:xfrm>
          <a:custGeom>
            <a:avLst/>
            <a:gdLst>
              <a:gd name="T0" fmla="*/ 98 w 98"/>
              <a:gd name="T1" fmla="*/ 102 h 102"/>
              <a:gd name="T2" fmla="*/ 0 w 98"/>
              <a:gd name="T3" fmla="*/ 102 h 102"/>
              <a:gd name="T4" fmla="*/ 0 w 98"/>
              <a:gd name="T5" fmla="*/ 0 h 102"/>
              <a:gd name="T6" fmla="*/ 98 w 98"/>
              <a:gd name="T7" fmla="*/ 102 h 102"/>
            </a:gdLst>
            <a:ahLst/>
            <a:cxnLst>
              <a:cxn ang="0">
                <a:pos x="T0" y="T1"/>
              </a:cxn>
              <a:cxn ang="0">
                <a:pos x="T2" y="T3"/>
              </a:cxn>
              <a:cxn ang="0">
                <a:pos x="T4" y="T5"/>
              </a:cxn>
              <a:cxn ang="0">
                <a:pos x="T6" y="T7"/>
              </a:cxn>
            </a:cxnLst>
            <a:rect l="0" t="0" r="r" b="b"/>
            <a:pathLst>
              <a:path w="98" h="102">
                <a:moveTo>
                  <a:pt x="98" y="102"/>
                </a:moveTo>
                <a:lnTo>
                  <a:pt x="0" y="102"/>
                </a:lnTo>
                <a:lnTo>
                  <a:pt x="0" y="0"/>
                </a:lnTo>
                <a:lnTo>
                  <a:pt x="98" y="102"/>
                </a:lnTo>
                <a:close/>
              </a:path>
            </a:pathLst>
          </a:cu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6" name="Rectangle 10"/>
          <p:cNvSpPr>
            <a:spLocks noChangeArrowheads="1"/>
          </p:cNvSpPr>
          <p:nvPr userDrawn="1"/>
        </p:nvSpPr>
        <p:spPr bwMode="auto">
          <a:xfrm>
            <a:off x="2455863" y="12903932"/>
            <a:ext cx="153988" cy="319088"/>
          </a:xfrm>
          <a:prstGeom prst="rect">
            <a:avLst/>
          </a:pr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7" name="Freeform 11"/>
          <p:cNvSpPr>
            <a:spLocks/>
          </p:cNvSpPr>
          <p:nvPr userDrawn="1"/>
        </p:nvSpPr>
        <p:spPr bwMode="auto">
          <a:xfrm>
            <a:off x="2765425" y="12746770"/>
            <a:ext cx="158750" cy="476250"/>
          </a:xfrm>
          <a:custGeom>
            <a:avLst/>
            <a:gdLst>
              <a:gd name="T0" fmla="*/ 0 w 100"/>
              <a:gd name="T1" fmla="*/ 0 h 300"/>
              <a:gd name="T2" fmla="*/ 0 w 100"/>
              <a:gd name="T3" fmla="*/ 201 h 300"/>
              <a:gd name="T4" fmla="*/ 100 w 100"/>
              <a:gd name="T5" fmla="*/ 300 h 300"/>
              <a:gd name="T6" fmla="*/ 100 w 100"/>
              <a:gd name="T7" fmla="*/ 0 h 300"/>
              <a:gd name="T8" fmla="*/ 0 w 100"/>
              <a:gd name="T9" fmla="*/ 0 h 300"/>
            </a:gdLst>
            <a:ahLst/>
            <a:cxnLst>
              <a:cxn ang="0">
                <a:pos x="T0" y="T1"/>
              </a:cxn>
              <a:cxn ang="0">
                <a:pos x="T2" y="T3"/>
              </a:cxn>
              <a:cxn ang="0">
                <a:pos x="T4" y="T5"/>
              </a:cxn>
              <a:cxn ang="0">
                <a:pos x="T6" y="T7"/>
              </a:cxn>
              <a:cxn ang="0">
                <a:pos x="T8" y="T9"/>
              </a:cxn>
            </a:cxnLst>
            <a:rect l="0" t="0" r="r" b="b"/>
            <a:pathLst>
              <a:path w="100" h="300">
                <a:moveTo>
                  <a:pt x="0" y="0"/>
                </a:moveTo>
                <a:lnTo>
                  <a:pt x="0" y="201"/>
                </a:lnTo>
                <a:lnTo>
                  <a:pt x="100" y="300"/>
                </a:lnTo>
                <a:lnTo>
                  <a:pt x="100" y="0"/>
                </a:lnTo>
                <a:lnTo>
                  <a:pt x="0" y="0"/>
                </a:lnTo>
                <a:close/>
              </a:path>
            </a:pathLst>
          </a:cu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8" name="Rectangle 12"/>
          <p:cNvSpPr>
            <a:spLocks noChangeArrowheads="1"/>
          </p:cNvSpPr>
          <p:nvPr userDrawn="1"/>
        </p:nvSpPr>
        <p:spPr bwMode="auto">
          <a:xfrm>
            <a:off x="1747838" y="12589607"/>
            <a:ext cx="158750" cy="476250"/>
          </a:xfrm>
          <a:prstGeom prst="rect">
            <a:avLst/>
          </a:pr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9" name="Line 13"/>
          <p:cNvSpPr>
            <a:spLocks noChangeShapeType="1"/>
          </p:cNvSpPr>
          <p:nvPr userDrawn="1"/>
        </p:nvSpPr>
        <p:spPr bwMode="auto">
          <a:xfrm>
            <a:off x="2062163" y="13065857"/>
            <a:ext cx="393700" cy="0"/>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0" name="Line 14"/>
          <p:cNvSpPr>
            <a:spLocks noChangeShapeType="1"/>
          </p:cNvSpPr>
          <p:nvPr userDrawn="1"/>
        </p:nvSpPr>
        <p:spPr bwMode="auto">
          <a:xfrm>
            <a:off x="2924175" y="13065857"/>
            <a:ext cx="21443950" cy="0"/>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51" name="Line 15"/>
          <p:cNvSpPr>
            <a:spLocks noChangeShapeType="1"/>
          </p:cNvSpPr>
          <p:nvPr userDrawn="1"/>
        </p:nvSpPr>
        <p:spPr bwMode="auto">
          <a:xfrm>
            <a:off x="6350" y="13065857"/>
            <a:ext cx="1271588" cy="0"/>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32111334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1260386" y="1097394"/>
            <a:ext cx="21861705" cy="1077218"/>
          </a:xfrm>
          <a:prstGeom prst="rect">
            <a:avLst/>
          </a:prstGeom>
        </p:spPr>
        <p:txBody>
          <a:bodyPr vert="horz" wrap="square" lIns="0" tIns="0" rIns="0" bIns="0" rtlCol="0" anchor="ctr">
            <a:spAutoFit/>
          </a:bodyPr>
          <a:lstStyle/>
          <a:p>
            <a:r>
              <a:rPr lang="nb-NO" dirty="0" err="1"/>
              <a:t>Click</a:t>
            </a:r>
            <a:r>
              <a:rPr lang="nb-NO" dirty="0"/>
              <a:t> to </a:t>
            </a:r>
            <a:r>
              <a:rPr lang="nb-NO" dirty="0" err="1"/>
              <a:t>add</a:t>
            </a:r>
            <a:r>
              <a:rPr lang="nb-NO" dirty="0"/>
              <a:t> </a:t>
            </a:r>
            <a:r>
              <a:rPr lang="nb-NO" dirty="0" err="1"/>
              <a:t>title</a:t>
            </a:r>
            <a:endParaRPr lang="nb-NO" dirty="0"/>
          </a:p>
        </p:txBody>
      </p:sp>
      <p:sp>
        <p:nvSpPr>
          <p:cNvPr id="3" name="Plassholder for tekst 2"/>
          <p:cNvSpPr>
            <a:spLocks noGrp="1"/>
          </p:cNvSpPr>
          <p:nvPr>
            <p:ph type="body" idx="1"/>
          </p:nvPr>
        </p:nvSpPr>
        <p:spPr>
          <a:xfrm>
            <a:off x="1260386" y="2647950"/>
            <a:ext cx="21861705" cy="9631579"/>
          </a:xfrm>
          <a:prstGeom prst="rect">
            <a:avLst/>
          </a:prstGeom>
        </p:spPr>
        <p:txBody>
          <a:bodyPr vert="horz" lIns="0" tIns="0" rIns="0" bIns="0" rtlCol="0">
            <a:normAutofit/>
          </a:bodyPr>
          <a:lstStyle/>
          <a:p>
            <a:pPr lvl="0"/>
            <a:r>
              <a:rPr lang="nb-NO" dirty="0" err="1"/>
              <a:t>Click</a:t>
            </a:r>
            <a:r>
              <a:rPr lang="nb-NO" dirty="0"/>
              <a:t> to </a:t>
            </a:r>
            <a:r>
              <a:rPr lang="nb-NO" dirty="0" err="1"/>
              <a:t>add</a:t>
            </a:r>
            <a:r>
              <a:rPr lang="nb-NO" dirty="0"/>
              <a:t> </a:t>
            </a:r>
            <a:r>
              <a:rPr lang="nb-NO" dirty="0" err="1"/>
              <a:t>text</a:t>
            </a:r>
            <a:endParaRPr lang="nb-NO" dirty="0"/>
          </a:p>
          <a:p>
            <a:pPr lvl="1"/>
            <a:r>
              <a:rPr lang="nb-NO" dirty="0"/>
              <a:t>Second level</a:t>
            </a:r>
          </a:p>
          <a:p>
            <a:pPr lvl="2"/>
            <a:r>
              <a:rPr lang="nb-NO" dirty="0"/>
              <a:t>Third level</a:t>
            </a:r>
          </a:p>
          <a:p>
            <a:pPr lvl="3"/>
            <a:r>
              <a:rPr lang="nb-NO" dirty="0"/>
              <a:t>Fourth level</a:t>
            </a:r>
          </a:p>
          <a:p>
            <a:pPr lvl="4"/>
            <a:r>
              <a:rPr lang="nb-NO" dirty="0"/>
              <a:t>Fifth level</a:t>
            </a:r>
          </a:p>
        </p:txBody>
      </p:sp>
      <p:sp>
        <p:nvSpPr>
          <p:cNvPr id="29" name="Rectangle 5"/>
          <p:cNvSpPr>
            <a:spLocks noChangeArrowheads="1"/>
          </p:cNvSpPr>
          <p:nvPr userDrawn="1"/>
        </p:nvSpPr>
        <p:spPr bwMode="auto">
          <a:xfrm>
            <a:off x="1906588" y="12903932"/>
            <a:ext cx="155575" cy="161925"/>
          </a:xfrm>
          <a:prstGeom prst="rect">
            <a:avLst/>
          </a:prstGeom>
          <a:noFill/>
          <a:ln w="19050" cap="rnd">
            <a:solidFill>
              <a:srgbClr val="1D1E1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 name="Freeform 6"/>
          <p:cNvSpPr>
            <a:spLocks/>
          </p:cNvSpPr>
          <p:nvPr userDrawn="1"/>
        </p:nvSpPr>
        <p:spPr bwMode="auto">
          <a:xfrm>
            <a:off x="1433513" y="12903932"/>
            <a:ext cx="158750" cy="161925"/>
          </a:xfrm>
          <a:custGeom>
            <a:avLst/>
            <a:gdLst>
              <a:gd name="T0" fmla="*/ 100 w 100"/>
              <a:gd name="T1" fmla="*/ 102 h 102"/>
              <a:gd name="T2" fmla="*/ 0 w 100"/>
              <a:gd name="T3" fmla="*/ 102 h 102"/>
              <a:gd name="T4" fmla="*/ 0 w 100"/>
              <a:gd name="T5" fmla="*/ 0 h 102"/>
              <a:gd name="T6" fmla="*/ 100 w 100"/>
              <a:gd name="T7" fmla="*/ 102 h 102"/>
            </a:gdLst>
            <a:ahLst/>
            <a:cxnLst>
              <a:cxn ang="0">
                <a:pos x="T0" y="T1"/>
              </a:cxn>
              <a:cxn ang="0">
                <a:pos x="T2" y="T3"/>
              </a:cxn>
              <a:cxn ang="0">
                <a:pos x="T4" y="T5"/>
              </a:cxn>
              <a:cxn ang="0">
                <a:pos x="T6" y="T7"/>
              </a:cxn>
            </a:cxnLst>
            <a:rect l="0" t="0" r="r" b="b"/>
            <a:pathLst>
              <a:path w="100" h="102">
                <a:moveTo>
                  <a:pt x="100" y="102"/>
                </a:moveTo>
                <a:lnTo>
                  <a:pt x="0" y="102"/>
                </a:lnTo>
                <a:lnTo>
                  <a:pt x="0" y="0"/>
                </a:lnTo>
                <a:lnTo>
                  <a:pt x="100" y="102"/>
                </a:lnTo>
                <a:close/>
              </a:path>
            </a:pathLst>
          </a:custGeom>
          <a:noFill/>
          <a:ln w="19050" cap="rnd">
            <a:solidFill>
              <a:srgbClr val="1D1E1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1" name="Rectangle 7"/>
          <p:cNvSpPr>
            <a:spLocks noChangeArrowheads="1"/>
          </p:cNvSpPr>
          <p:nvPr userDrawn="1"/>
        </p:nvSpPr>
        <p:spPr bwMode="auto">
          <a:xfrm>
            <a:off x="1277938" y="12903932"/>
            <a:ext cx="155575" cy="319088"/>
          </a:xfrm>
          <a:prstGeom prst="rect">
            <a:avLst/>
          </a:prstGeom>
          <a:noFill/>
          <a:ln w="19050" cap="rnd">
            <a:solidFill>
              <a:srgbClr val="1D1E1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 name="Freeform 8"/>
          <p:cNvSpPr>
            <a:spLocks/>
          </p:cNvSpPr>
          <p:nvPr userDrawn="1"/>
        </p:nvSpPr>
        <p:spPr bwMode="auto">
          <a:xfrm>
            <a:off x="1592263" y="12746770"/>
            <a:ext cx="155575" cy="476250"/>
          </a:xfrm>
          <a:custGeom>
            <a:avLst/>
            <a:gdLst>
              <a:gd name="T0" fmla="*/ 0 w 98"/>
              <a:gd name="T1" fmla="*/ 0 h 300"/>
              <a:gd name="T2" fmla="*/ 0 w 98"/>
              <a:gd name="T3" fmla="*/ 201 h 300"/>
              <a:gd name="T4" fmla="*/ 98 w 98"/>
              <a:gd name="T5" fmla="*/ 300 h 300"/>
              <a:gd name="T6" fmla="*/ 98 w 98"/>
              <a:gd name="T7" fmla="*/ 0 h 300"/>
              <a:gd name="T8" fmla="*/ 0 w 98"/>
              <a:gd name="T9" fmla="*/ 0 h 300"/>
            </a:gdLst>
            <a:ahLst/>
            <a:cxnLst>
              <a:cxn ang="0">
                <a:pos x="T0" y="T1"/>
              </a:cxn>
              <a:cxn ang="0">
                <a:pos x="T2" y="T3"/>
              </a:cxn>
              <a:cxn ang="0">
                <a:pos x="T4" y="T5"/>
              </a:cxn>
              <a:cxn ang="0">
                <a:pos x="T6" y="T7"/>
              </a:cxn>
              <a:cxn ang="0">
                <a:pos x="T8" y="T9"/>
              </a:cxn>
            </a:cxnLst>
            <a:rect l="0" t="0" r="r" b="b"/>
            <a:pathLst>
              <a:path w="98" h="300">
                <a:moveTo>
                  <a:pt x="0" y="0"/>
                </a:moveTo>
                <a:lnTo>
                  <a:pt x="0" y="201"/>
                </a:lnTo>
                <a:lnTo>
                  <a:pt x="98" y="300"/>
                </a:lnTo>
                <a:lnTo>
                  <a:pt x="98" y="0"/>
                </a:lnTo>
                <a:lnTo>
                  <a:pt x="0" y="0"/>
                </a:lnTo>
                <a:close/>
              </a:path>
            </a:pathLst>
          </a:custGeom>
          <a:noFill/>
          <a:ln w="19050" cap="rnd">
            <a:solidFill>
              <a:srgbClr val="1D1E1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3" name="Freeform 9"/>
          <p:cNvSpPr>
            <a:spLocks/>
          </p:cNvSpPr>
          <p:nvPr userDrawn="1"/>
        </p:nvSpPr>
        <p:spPr bwMode="auto">
          <a:xfrm>
            <a:off x="2609850" y="12903932"/>
            <a:ext cx="155575" cy="161925"/>
          </a:xfrm>
          <a:custGeom>
            <a:avLst/>
            <a:gdLst>
              <a:gd name="T0" fmla="*/ 98 w 98"/>
              <a:gd name="T1" fmla="*/ 102 h 102"/>
              <a:gd name="T2" fmla="*/ 0 w 98"/>
              <a:gd name="T3" fmla="*/ 102 h 102"/>
              <a:gd name="T4" fmla="*/ 0 w 98"/>
              <a:gd name="T5" fmla="*/ 0 h 102"/>
              <a:gd name="T6" fmla="*/ 98 w 98"/>
              <a:gd name="T7" fmla="*/ 102 h 102"/>
            </a:gdLst>
            <a:ahLst/>
            <a:cxnLst>
              <a:cxn ang="0">
                <a:pos x="T0" y="T1"/>
              </a:cxn>
              <a:cxn ang="0">
                <a:pos x="T2" y="T3"/>
              </a:cxn>
              <a:cxn ang="0">
                <a:pos x="T4" y="T5"/>
              </a:cxn>
              <a:cxn ang="0">
                <a:pos x="T6" y="T7"/>
              </a:cxn>
            </a:cxnLst>
            <a:rect l="0" t="0" r="r" b="b"/>
            <a:pathLst>
              <a:path w="98" h="102">
                <a:moveTo>
                  <a:pt x="98" y="102"/>
                </a:moveTo>
                <a:lnTo>
                  <a:pt x="0" y="102"/>
                </a:lnTo>
                <a:lnTo>
                  <a:pt x="0" y="0"/>
                </a:lnTo>
                <a:lnTo>
                  <a:pt x="98" y="102"/>
                </a:lnTo>
                <a:close/>
              </a:path>
            </a:pathLst>
          </a:custGeom>
          <a:noFill/>
          <a:ln w="19050" cap="rnd">
            <a:solidFill>
              <a:srgbClr val="1D1E1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4" name="Rectangle 10"/>
          <p:cNvSpPr>
            <a:spLocks noChangeArrowheads="1"/>
          </p:cNvSpPr>
          <p:nvPr userDrawn="1"/>
        </p:nvSpPr>
        <p:spPr bwMode="auto">
          <a:xfrm>
            <a:off x="2455863" y="12903932"/>
            <a:ext cx="153988" cy="319088"/>
          </a:xfrm>
          <a:prstGeom prst="rect">
            <a:avLst/>
          </a:prstGeom>
          <a:noFill/>
          <a:ln w="19050" cap="rnd">
            <a:solidFill>
              <a:srgbClr val="1D1E1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5" name="Freeform 11"/>
          <p:cNvSpPr>
            <a:spLocks/>
          </p:cNvSpPr>
          <p:nvPr userDrawn="1"/>
        </p:nvSpPr>
        <p:spPr bwMode="auto">
          <a:xfrm>
            <a:off x="2765425" y="12746770"/>
            <a:ext cx="158750" cy="476250"/>
          </a:xfrm>
          <a:custGeom>
            <a:avLst/>
            <a:gdLst>
              <a:gd name="T0" fmla="*/ 0 w 100"/>
              <a:gd name="T1" fmla="*/ 0 h 300"/>
              <a:gd name="T2" fmla="*/ 0 w 100"/>
              <a:gd name="T3" fmla="*/ 201 h 300"/>
              <a:gd name="T4" fmla="*/ 100 w 100"/>
              <a:gd name="T5" fmla="*/ 300 h 300"/>
              <a:gd name="T6" fmla="*/ 100 w 100"/>
              <a:gd name="T7" fmla="*/ 0 h 300"/>
              <a:gd name="T8" fmla="*/ 0 w 100"/>
              <a:gd name="T9" fmla="*/ 0 h 300"/>
            </a:gdLst>
            <a:ahLst/>
            <a:cxnLst>
              <a:cxn ang="0">
                <a:pos x="T0" y="T1"/>
              </a:cxn>
              <a:cxn ang="0">
                <a:pos x="T2" y="T3"/>
              </a:cxn>
              <a:cxn ang="0">
                <a:pos x="T4" y="T5"/>
              </a:cxn>
              <a:cxn ang="0">
                <a:pos x="T6" y="T7"/>
              </a:cxn>
              <a:cxn ang="0">
                <a:pos x="T8" y="T9"/>
              </a:cxn>
            </a:cxnLst>
            <a:rect l="0" t="0" r="r" b="b"/>
            <a:pathLst>
              <a:path w="100" h="300">
                <a:moveTo>
                  <a:pt x="0" y="0"/>
                </a:moveTo>
                <a:lnTo>
                  <a:pt x="0" y="201"/>
                </a:lnTo>
                <a:lnTo>
                  <a:pt x="100" y="300"/>
                </a:lnTo>
                <a:lnTo>
                  <a:pt x="100" y="0"/>
                </a:lnTo>
                <a:lnTo>
                  <a:pt x="0" y="0"/>
                </a:lnTo>
                <a:close/>
              </a:path>
            </a:pathLst>
          </a:custGeom>
          <a:noFill/>
          <a:ln w="19050" cap="rnd">
            <a:solidFill>
              <a:srgbClr val="1D1E1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6" name="Rectangle 12"/>
          <p:cNvSpPr>
            <a:spLocks noChangeArrowheads="1"/>
          </p:cNvSpPr>
          <p:nvPr userDrawn="1"/>
        </p:nvSpPr>
        <p:spPr bwMode="auto">
          <a:xfrm>
            <a:off x="1747838" y="12589607"/>
            <a:ext cx="158750" cy="476250"/>
          </a:xfrm>
          <a:prstGeom prst="rect">
            <a:avLst/>
          </a:prstGeom>
          <a:noFill/>
          <a:ln w="19050" cap="rnd">
            <a:solidFill>
              <a:srgbClr val="1D1E1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7" name="Line 13"/>
          <p:cNvSpPr>
            <a:spLocks noChangeShapeType="1"/>
          </p:cNvSpPr>
          <p:nvPr userDrawn="1"/>
        </p:nvSpPr>
        <p:spPr bwMode="auto">
          <a:xfrm>
            <a:off x="2062163" y="13065857"/>
            <a:ext cx="393700" cy="0"/>
          </a:xfrm>
          <a:prstGeom prst="line">
            <a:avLst/>
          </a:prstGeom>
          <a:noFill/>
          <a:ln w="19050" cap="rnd">
            <a:solidFill>
              <a:srgbClr val="1D1E1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8" name="Line 14"/>
          <p:cNvSpPr>
            <a:spLocks noChangeShapeType="1"/>
          </p:cNvSpPr>
          <p:nvPr userDrawn="1"/>
        </p:nvSpPr>
        <p:spPr bwMode="auto">
          <a:xfrm>
            <a:off x="2924175" y="13065857"/>
            <a:ext cx="21443950" cy="0"/>
          </a:xfrm>
          <a:prstGeom prst="line">
            <a:avLst/>
          </a:prstGeom>
          <a:noFill/>
          <a:ln w="19050" cap="rnd">
            <a:solidFill>
              <a:srgbClr val="1D1E1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39" name="Line 15"/>
          <p:cNvSpPr>
            <a:spLocks noChangeShapeType="1"/>
          </p:cNvSpPr>
          <p:nvPr userDrawn="1"/>
        </p:nvSpPr>
        <p:spPr bwMode="auto">
          <a:xfrm>
            <a:off x="6350" y="13065857"/>
            <a:ext cx="1271588" cy="0"/>
          </a:xfrm>
          <a:prstGeom prst="line">
            <a:avLst/>
          </a:prstGeom>
          <a:noFill/>
          <a:ln w="19050" cap="rnd">
            <a:solidFill>
              <a:srgbClr val="1D1E1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3812354849"/>
      </p:ext>
    </p:extLst>
  </p:cSld>
  <p:clrMap bg1="lt1" tx1="dk1" bg2="lt2" tx2="dk2" accent1="accent1" accent2="accent2" accent3="accent3" accent4="accent4" accent5="accent5" accent6="accent6" hlink="hlink" folHlink="folHlink"/>
  <p:sldLayoutIdLst>
    <p:sldLayoutId id="2147483649" r:id="rId1"/>
    <p:sldLayoutId id="2147483656" r:id="rId2"/>
    <p:sldLayoutId id="2147483650" r:id="rId3"/>
    <p:sldLayoutId id="2147483664" r:id="rId4"/>
    <p:sldLayoutId id="2147483657" r:id="rId5"/>
    <p:sldLayoutId id="2147483665" r:id="rId6"/>
    <p:sldLayoutId id="2147483658" r:id="rId7"/>
    <p:sldLayoutId id="2147483666" r:id="rId8"/>
    <p:sldLayoutId id="2147483659" r:id="rId9"/>
    <p:sldLayoutId id="2147483660" r:id="rId10"/>
    <p:sldLayoutId id="2147483667" r:id="rId11"/>
    <p:sldLayoutId id="2147483661" r:id="rId12"/>
    <p:sldLayoutId id="2147483668" r:id="rId13"/>
    <p:sldLayoutId id="2147483651" r:id="rId14"/>
    <p:sldLayoutId id="2147483669" r:id="rId15"/>
    <p:sldLayoutId id="2147483670" r:id="rId16"/>
    <p:sldLayoutId id="2147483654" r:id="rId17"/>
    <p:sldLayoutId id="2147483663" r:id="rId18"/>
    <p:sldLayoutId id="2147483671" r:id="rId19"/>
  </p:sldLayoutIdLst>
  <p:hf sldNum="0" hdr="0" ftr="0"/>
  <p:txStyles>
    <p:titleStyle>
      <a:lvl1pPr algn="l" defTabSz="1828526" rtl="0" eaLnBrk="1" latinLnBrk="0" hangingPunct="1">
        <a:lnSpc>
          <a:spcPct val="100000"/>
        </a:lnSpc>
        <a:spcBef>
          <a:spcPct val="0"/>
        </a:spcBef>
        <a:buNone/>
        <a:defRPr sz="7000" b="1" kern="1200">
          <a:solidFill>
            <a:schemeClr val="bg2"/>
          </a:solidFill>
          <a:latin typeface="+mj-lt"/>
          <a:ea typeface="+mj-ea"/>
          <a:cs typeface="+mj-cs"/>
        </a:defRPr>
      </a:lvl1pPr>
    </p:titleStyle>
    <p:bodyStyle>
      <a:lvl1pPr marL="457131" indent="-457131" algn="l" defTabSz="1828526" rtl="0" eaLnBrk="1" latinLnBrk="0" hangingPunct="1">
        <a:lnSpc>
          <a:spcPct val="100000"/>
        </a:lnSpc>
        <a:spcBef>
          <a:spcPts val="2000"/>
        </a:spcBef>
        <a:buFont typeface="Arial" panose="020B0604020202020204" pitchFamily="34" charset="0"/>
        <a:buChar char="•"/>
        <a:defRPr sz="3000" kern="1200">
          <a:solidFill>
            <a:schemeClr val="dk2"/>
          </a:solidFill>
          <a:latin typeface="+mn-lt"/>
          <a:ea typeface="+mn-ea"/>
          <a:cs typeface="+mn-cs"/>
        </a:defRPr>
      </a:lvl1pPr>
      <a:lvl2pPr marL="1371394" indent="-457131" algn="l" defTabSz="1828526" rtl="0" eaLnBrk="1" latinLnBrk="0" hangingPunct="1">
        <a:lnSpc>
          <a:spcPct val="100000"/>
        </a:lnSpc>
        <a:spcBef>
          <a:spcPts val="1000"/>
        </a:spcBef>
        <a:buFont typeface="Arial" panose="020B0604020202020204" pitchFamily="34" charset="0"/>
        <a:buChar char="•"/>
        <a:defRPr sz="3000" kern="1200" baseline="0">
          <a:solidFill>
            <a:schemeClr val="dk2"/>
          </a:solidFill>
          <a:latin typeface="+mn-lt"/>
          <a:ea typeface="+mn-ea"/>
          <a:cs typeface="+mn-cs"/>
        </a:defRPr>
      </a:lvl2pPr>
      <a:lvl3pPr marL="2285657" indent="-457131" algn="l" defTabSz="1828526" rtl="0" eaLnBrk="1" latinLnBrk="0" hangingPunct="1">
        <a:lnSpc>
          <a:spcPct val="100000"/>
        </a:lnSpc>
        <a:spcBef>
          <a:spcPts val="1000"/>
        </a:spcBef>
        <a:buFont typeface="Arial" panose="020B0604020202020204" pitchFamily="34" charset="0"/>
        <a:buChar char="•"/>
        <a:defRPr sz="3000" kern="1200" baseline="0">
          <a:solidFill>
            <a:schemeClr val="dk2"/>
          </a:solidFill>
          <a:latin typeface="+mn-lt"/>
          <a:ea typeface="+mn-ea"/>
          <a:cs typeface="+mn-cs"/>
        </a:defRPr>
      </a:lvl3pPr>
      <a:lvl4pPr marL="3199920" indent="-457131" algn="l" defTabSz="1828526" rtl="0" eaLnBrk="1" latinLnBrk="0" hangingPunct="1">
        <a:lnSpc>
          <a:spcPct val="100000"/>
        </a:lnSpc>
        <a:spcBef>
          <a:spcPts val="1000"/>
        </a:spcBef>
        <a:buFont typeface="Arial" panose="020B0604020202020204" pitchFamily="34" charset="0"/>
        <a:buChar char="•"/>
        <a:defRPr sz="3000" kern="1200">
          <a:solidFill>
            <a:schemeClr val="dk2"/>
          </a:solidFill>
          <a:latin typeface="+mn-lt"/>
          <a:ea typeface="+mn-ea"/>
          <a:cs typeface="+mn-cs"/>
        </a:defRPr>
      </a:lvl4pPr>
      <a:lvl5pPr marL="4114183" indent="-457131" algn="l" defTabSz="1828526" rtl="0" eaLnBrk="1" latinLnBrk="0" hangingPunct="1">
        <a:lnSpc>
          <a:spcPct val="100000"/>
        </a:lnSpc>
        <a:spcBef>
          <a:spcPts val="1000"/>
        </a:spcBef>
        <a:buFont typeface="Arial" panose="020B0604020202020204" pitchFamily="34" charset="0"/>
        <a:buChar char="•"/>
        <a:defRPr sz="3000" kern="1200">
          <a:solidFill>
            <a:schemeClr val="dk2"/>
          </a:solidFill>
          <a:latin typeface="+mn-lt"/>
          <a:ea typeface="+mn-ea"/>
          <a:cs typeface="+mn-cs"/>
        </a:defRPr>
      </a:lvl5pPr>
      <a:lvl6pPr marL="5028446" indent="-457131" algn="l" defTabSz="1828526"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6pPr>
      <a:lvl7pPr marL="5942708" indent="-457131" algn="l" defTabSz="1828526"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7pPr>
      <a:lvl8pPr marL="6856971" indent="-457131" algn="l" defTabSz="1828526"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8pPr>
      <a:lvl9pPr marL="7771234" indent="-457131" algn="l" defTabSz="1828526"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9pPr>
    </p:bodyStyle>
    <p:otherStyle>
      <a:defPPr>
        <a:defRPr lang="en-US"/>
      </a:defPPr>
      <a:lvl1pPr marL="0" algn="l" defTabSz="1828526" rtl="0" eaLnBrk="1" latinLnBrk="0" hangingPunct="1">
        <a:defRPr sz="3599" kern="1200">
          <a:solidFill>
            <a:schemeClr val="tx1"/>
          </a:solidFill>
          <a:latin typeface="+mn-lt"/>
          <a:ea typeface="+mn-ea"/>
          <a:cs typeface="+mn-cs"/>
        </a:defRPr>
      </a:lvl1pPr>
      <a:lvl2pPr marL="914263" algn="l" defTabSz="1828526" rtl="0" eaLnBrk="1" latinLnBrk="0" hangingPunct="1">
        <a:defRPr sz="3599" kern="1200">
          <a:solidFill>
            <a:schemeClr val="tx1"/>
          </a:solidFill>
          <a:latin typeface="+mn-lt"/>
          <a:ea typeface="+mn-ea"/>
          <a:cs typeface="+mn-cs"/>
        </a:defRPr>
      </a:lvl2pPr>
      <a:lvl3pPr marL="1828526" algn="l" defTabSz="1828526" rtl="0" eaLnBrk="1" latinLnBrk="0" hangingPunct="1">
        <a:defRPr sz="3599" kern="1200">
          <a:solidFill>
            <a:schemeClr val="tx1"/>
          </a:solidFill>
          <a:latin typeface="+mn-lt"/>
          <a:ea typeface="+mn-ea"/>
          <a:cs typeface="+mn-cs"/>
        </a:defRPr>
      </a:lvl3pPr>
      <a:lvl4pPr marL="2742789" algn="l" defTabSz="1828526" rtl="0" eaLnBrk="1" latinLnBrk="0" hangingPunct="1">
        <a:defRPr sz="3599" kern="1200">
          <a:solidFill>
            <a:schemeClr val="tx1"/>
          </a:solidFill>
          <a:latin typeface="+mn-lt"/>
          <a:ea typeface="+mn-ea"/>
          <a:cs typeface="+mn-cs"/>
        </a:defRPr>
      </a:lvl4pPr>
      <a:lvl5pPr marL="3657051" algn="l" defTabSz="1828526" rtl="0" eaLnBrk="1" latinLnBrk="0" hangingPunct="1">
        <a:defRPr sz="3599" kern="1200">
          <a:solidFill>
            <a:schemeClr val="tx1"/>
          </a:solidFill>
          <a:latin typeface="+mn-lt"/>
          <a:ea typeface="+mn-ea"/>
          <a:cs typeface="+mn-cs"/>
        </a:defRPr>
      </a:lvl5pPr>
      <a:lvl6pPr marL="4571314" algn="l" defTabSz="1828526" rtl="0" eaLnBrk="1" latinLnBrk="0" hangingPunct="1">
        <a:defRPr sz="3599" kern="1200">
          <a:solidFill>
            <a:schemeClr val="tx1"/>
          </a:solidFill>
          <a:latin typeface="+mn-lt"/>
          <a:ea typeface="+mn-ea"/>
          <a:cs typeface="+mn-cs"/>
        </a:defRPr>
      </a:lvl6pPr>
      <a:lvl7pPr marL="5485577" algn="l" defTabSz="1828526" rtl="0" eaLnBrk="1" latinLnBrk="0" hangingPunct="1">
        <a:defRPr sz="3599" kern="1200">
          <a:solidFill>
            <a:schemeClr val="tx1"/>
          </a:solidFill>
          <a:latin typeface="+mn-lt"/>
          <a:ea typeface="+mn-ea"/>
          <a:cs typeface="+mn-cs"/>
        </a:defRPr>
      </a:lvl7pPr>
      <a:lvl8pPr marL="6399840" algn="l" defTabSz="1828526" rtl="0" eaLnBrk="1" latinLnBrk="0" hangingPunct="1">
        <a:defRPr sz="3599" kern="1200">
          <a:solidFill>
            <a:schemeClr val="tx1"/>
          </a:solidFill>
          <a:latin typeface="+mn-lt"/>
          <a:ea typeface="+mn-ea"/>
          <a:cs typeface="+mn-cs"/>
        </a:defRPr>
      </a:lvl8pPr>
      <a:lvl9pPr marL="7314103" algn="l" defTabSz="1828526" rtl="0" eaLnBrk="1" latinLnBrk="0" hangingPunct="1">
        <a:defRPr sz="359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5.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p:cNvSpPr>
            <a:spLocks noGrp="1"/>
          </p:cNvSpPr>
          <p:nvPr>
            <p:ph type="ctrTitle"/>
          </p:nvPr>
        </p:nvSpPr>
        <p:spPr/>
        <p:txBody>
          <a:bodyPr/>
          <a:lstStyle/>
          <a:p>
            <a:endParaRPr lang="en-GB" dirty="0"/>
          </a:p>
        </p:txBody>
      </p:sp>
      <p:sp>
        <p:nvSpPr>
          <p:cNvPr id="9" name="Plassholder for dato 8"/>
          <p:cNvSpPr>
            <a:spLocks noGrp="1"/>
          </p:cNvSpPr>
          <p:nvPr>
            <p:ph type="dt" sz="half" idx="10"/>
          </p:nvPr>
        </p:nvSpPr>
        <p:spPr/>
        <p:txBody>
          <a:bodyPr/>
          <a:lstStyle/>
          <a:p>
            <a:fld id="{A4AD3E04-3803-4746-93FE-59C9F8586737}" type="datetime1">
              <a:rPr lang="nb-NO" smtClean="0"/>
              <a:t>04.12.2024</a:t>
            </a:fld>
            <a:endParaRPr lang="nb-NO" dirty="0"/>
          </a:p>
        </p:txBody>
      </p:sp>
      <p:sp>
        <p:nvSpPr>
          <p:cNvPr id="5" name="Plassholder for tekst 4"/>
          <p:cNvSpPr>
            <a:spLocks noGrp="1"/>
          </p:cNvSpPr>
          <p:nvPr>
            <p:ph type="body" sz="quarter" idx="13"/>
          </p:nvPr>
        </p:nvSpPr>
        <p:spPr/>
        <p:txBody>
          <a:bodyPr/>
          <a:lstStyle/>
          <a:p>
            <a:endParaRPr lang="en-GB" dirty="0"/>
          </a:p>
        </p:txBody>
      </p:sp>
      <p:sp>
        <p:nvSpPr>
          <p:cNvPr id="6" name="Plassholder for tekst 5"/>
          <p:cNvSpPr>
            <a:spLocks noGrp="1"/>
          </p:cNvSpPr>
          <p:nvPr>
            <p:ph type="body" sz="quarter" idx="14"/>
          </p:nvPr>
        </p:nvSpPr>
        <p:spPr/>
        <p:txBody>
          <a:bodyPr/>
          <a:lstStyle/>
          <a:p>
            <a:endParaRPr lang="en-GB"/>
          </a:p>
        </p:txBody>
      </p:sp>
      <p:sp>
        <p:nvSpPr>
          <p:cNvPr id="7" name="Plassholder for tekst 6"/>
          <p:cNvSpPr>
            <a:spLocks noGrp="1"/>
          </p:cNvSpPr>
          <p:nvPr>
            <p:ph type="body" sz="quarter" idx="15"/>
          </p:nvPr>
        </p:nvSpPr>
        <p:spPr/>
        <p:txBody>
          <a:bodyPr/>
          <a:lstStyle/>
          <a:p>
            <a:endParaRPr lang="en-GB" dirty="0"/>
          </a:p>
        </p:txBody>
      </p:sp>
      <p:sp>
        <p:nvSpPr>
          <p:cNvPr id="8" name="Plassholder for tekst 7"/>
          <p:cNvSpPr>
            <a:spLocks noGrp="1"/>
          </p:cNvSpPr>
          <p:nvPr>
            <p:ph type="body" sz="quarter" idx="16"/>
          </p:nvPr>
        </p:nvSpPr>
        <p:spPr/>
        <p:txBody>
          <a:bodyPr/>
          <a:lstStyle/>
          <a:p>
            <a:endParaRPr lang="en-GB"/>
          </a:p>
        </p:txBody>
      </p:sp>
    </p:spTree>
    <p:extLst>
      <p:ext uri="{BB962C8B-B14F-4D97-AF65-F5344CB8AC3E}">
        <p14:creationId xmlns:p14="http://schemas.microsoft.com/office/powerpoint/2010/main" val="36241599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3">
            <a:extLst>
              <a:ext uri="{FF2B5EF4-FFF2-40B4-BE49-F238E27FC236}">
                <a16:creationId xmlns:a16="http://schemas.microsoft.com/office/drawing/2014/main" id="{DAD17CB8-B1C0-C3B9-83B5-2C1BA3221FFE}"/>
              </a:ext>
            </a:extLst>
          </p:cNvPr>
          <p:cNvSpPr/>
          <p:nvPr/>
        </p:nvSpPr>
        <p:spPr>
          <a:xfrm>
            <a:off x="7443116" y="0"/>
            <a:ext cx="1245510" cy="49329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AD67E">
              <a:alpha val="60000"/>
            </a:srgbClr>
          </a:solidFill>
          <a:ln w="6480">
            <a:solidFill>
              <a:srgbClr val="FFB500"/>
            </a:solidFill>
            <a:prstDash val="solid"/>
          </a:ln>
        </p:spPr>
        <p:txBody>
          <a:bodyPr vert="horz" wrap="square" lIns="124601" tIns="62300" rIns="124601" bIns="62300" anchor="t" anchorCtr="0" compatLnSpc="0">
            <a:spAutoFit/>
          </a:bodyPr>
          <a:lstStyle/>
          <a:p>
            <a:pPr hangingPunct="0"/>
            <a:endParaRPr lang="pl-PL" sz="2492">
              <a:latin typeface="Arial" pitchFamily="18"/>
              <a:ea typeface="Microsoft YaHei" pitchFamily="2"/>
              <a:cs typeface="Lucida Sans" pitchFamily="2"/>
            </a:endParaRPr>
          </a:p>
        </p:txBody>
      </p:sp>
      <p:sp>
        <p:nvSpPr>
          <p:cNvPr id="3" name="TextBox 4">
            <a:extLst>
              <a:ext uri="{FF2B5EF4-FFF2-40B4-BE49-F238E27FC236}">
                <a16:creationId xmlns:a16="http://schemas.microsoft.com/office/drawing/2014/main" id="{1E7D3F8D-DAB0-DFA2-417C-5D59B279FDC2}"/>
              </a:ext>
            </a:extLst>
          </p:cNvPr>
          <p:cNvSpPr/>
          <p:nvPr/>
        </p:nvSpPr>
        <p:spPr>
          <a:xfrm>
            <a:off x="15493833" y="1285882"/>
            <a:ext cx="607056" cy="49329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FFFF"/>
          </a:solidFill>
          <a:ln>
            <a:noFill/>
            <a:prstDash val="solid"/>
          </a:ln>
        </p:spPr>
        <p:txBody>
          <a:bodyPr vert="horz" wrap="square" lIns="124601" tIns="62300" rIns="124601" bIns="62300" anchor="t" anchorCtr="0" compatLnSpc="0">
            <a:spAutoFit/>
          </a:bodyPr>
          <a:lstStyle/>
          <a:p>
            <a:pPr hangingPunct="0"/>
            <a:endParaRPr lang="pl-PL" sz="2492">
              <a:latin typeface="Arial" pitchFamily="18"/>
              <a:ea typeface="Microsoft YaHei" pitchFamily="2"/>
              <a:cs typeface="Lucida Sans" pitchFamily="2"/>
            </a:endParaRPr>
          </a:p>
        </p:txBody>
      </p:sp>
      <p:sp>
        <p:nvSpPr>
          <p:cNvPr id="4" name="TextBox 2">
            <a:extLst>
              <a:ext uri="{FF2B5EF4-FFF2-40B4-BE49-F238E27FC236}">
                <a16:creationId xmlns:a16="http://schemas.microsoft.com/office/drawing/2014/main" id="{791719C3-11B3-D659-4B07-4ADCE8F55C2C}"/>
              </a:ext>
            </a:extLst>
          </p:cNvPr>
          <p:cNvSpPr/>
          <p:nvPr/>
        </p:nvSpPr>
        <p:spPr>
          <a:xfrm>
            <a:off x="8689125" y="13277479"/>
            <a:ext cx="6720477" cy="433593"/>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124601" tIns="62300" rIns="124601" bIns="62300" anchor="t" anchorCtr="0" compatLnSpc="0">
            <a:spAutoFit/>
          </a:bodyPr>
          <a:lstStyle/>
          <a:p>
            <a:r>
              <a:rPr lang="pl-PL" sz="1924">
                <a:solidFill>
                  <a:srgbClr val="000000"/>
                </a:solidFill>
                <a:latin typeface="Aptos" pitchFamily="18"/>
                <a:ea typeface="Microsoft YaHei" pitchFamily="2"/>
                <a:cs typeface="Lucida Sans" pitchFamily="2"/>
              </a:rPr>
              <a:t> I</a:t>
            </a:r>
            <a:r>
              <a:rPr lang="pl-PL" sz="1966">
                <a:solidFill>
                  <a:srgbClr val="000000"/>
                </a:solidFill>
                <a:latin typeface="Aptos" pitchFamily="18"/>
                <a:ea typeface="Microsoft YaHei" pitchFamily="2"/>
                <a:cs typeface="Lucida Sans" pitchFamily="2"/>
              </a:rPr>
              <a:t>T TAKES TWO TO TANGO 2024 – Poland</a:t>
            </a:r>
          </a:p>
        </p:txBody>
      </p:sp>
      <p:sp>
        <p:nvSpPr>
          <p:cNvPr id="5" name="TextBox 1">
            <a:extLst>
              <a:ext uri="{FF2B5EF4-FFF2-40B4-BE49-F238E27FC236}">
                <a16:creationId xmlns:a16="http://schemas.microsoft.com/office/drawing/2014/main" id="{6735DCB3-F0DB-EA36-8299-E3B120210EDA}"/>
              </a:ext>
            </a:extLst>
          </p:cNvPr>
          <p:cNvSpPr/>
          <p:nvPr/>
        </p:nvSpPr>
        <p:spPr>
          <a:xfrm>
            <a:off x="16190103" y="0"/>
            <a:ext cx="251700" cy="49329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w="6480">
            <a:solidFill>
              <a:srgbClr val="000000"/>
            </a:solidFill>
            <a:prstDash val="solid"/>
          </a:ln>
        </p:spPr>
        <p:txBody>
          <a:bodyPr vert="horz" wrap="none" lIns="124601" tIns="62300" rIns="124601" bIns="62300" anchor="t" anchorCtr="0" compatLnSpc="0">
            <a:spAutoFit/>
          </a:bodyPr>
          <a:lstStyle/>
          <a:p>
            <a:pPr hangingPunct="0"/>
            <a:endParaRPr lang="pl-PL" sz="2492">
              <a:latin typeface="Arial" pitchFamily="18"/>
              <a:ea typeface="Microsoft YaHei" pitchFamily="2"/>
              <a:cs typeface="Lucida Sans" pitchFamily="2"/>
            </a:endParaRPr>
          </a:p>
        </p:txBody>
      </p:sp>
      <p:sp>
        <p:nvSpPr>
          <p:cNvPr id="6" name="TextBox 5">
            <a:extLst>
              <a:ext uri="{FF2B5EF4-FFF2-40B4-BE49-F238E27FC236}">
                <a16:creationId xmlns:a16="http://schemas.microsoft.com/office/drawing/2014/main" id="{F8B99636-71B4-5784-4A22-98F58285095F}"/>
              </a:ext>
            </a:extLst>
          </p:cNvPr>
          <p:cNvSpPr txBox="1"/>
          <p:nvPr/>
        </p:nvSpPr>
        <p:spPr>
          <a:xfrm>
            <a:off x="9038008" y="1331235"/>
            <a:ext cx="16036470" cy="6670942"/>
          </a:xfrm>
          <a:prstGeom prst="rect">
            <a:avLst/>
          </a:prstGeom>
          <a:noFill/>
          <a:ln>
            <a:noFill/>
          </a:ln>
        </p:spPr>
        <p:txBody>
          <a:bodyPr vert="horz" wrap="none" lIns="124601" tIns="62300" rIns="124601" bIns="62300" anchorCtr="0" compatLnSpc="0">
            <a:spAutoFit/>
          </a:bodyPr>
          <a:lstStyle/>
          <a:p>
            <a:pPr hangingPunct="0"/>
            <a:r>
              <a:rPr lang="pl-PL" sz="2769" b="1">
                <a:latin typeface="Calibri" pitchFamily="34"/>
                <a:ea typeface="Microsoft YaHei" pitchFamily="2"/>
                <a:cs typeface="Lucida Sans" pitchFamily="2"/>
              </a:rPr>
              <a:t>Culture / History</a:t>
            </a:r>
          </a:p>
          <a:p>
            <a:pPr algn="just" hangingPunct="0"/>
            <a:r>
              <a:rPr lang="pl-PL" sz="2492">
                <a:latin typeface="Calibri" pitchFamily="34"/>
                <a:ea typeface="Microsoft YaHei" pitchFamily="2"/>
                <a:cs typeface="Lucida Sans" pitchFamily="2"/>
              </a:rPr>
              <a:t>Jewish Cultural Heritage: POLIN - Museum of the History of Polish Jews and Norwegian partners</a:t>
            </a:r>
          </a:p>
          <a:p>
            <a:pPr algn="just" hangingPunct="0"/>
            <a:endParaRPr lang="pl-PL" sz="2492" b="1">
              <a:latin typeface="Calibri" pitchFamily="34"/>
              <a:ea typeface="Microsoft YaHei" pitchFamily="2"/>
              <a:cs typeface="Lucida Sans" pitchFamily="2"/>
            </a:endParaRPr>
          </a:p>
          <a:p>
            <a:pPr algn="just" hangingPunct="0"/>
            <a:r>
              <a:rPr lang="pl-PL" sz="2492" b="1">
                <a:latin typeface="Calibri" pitchFamily="34"/>
                <a:ea typeface="Microsoft YaHei" pitchFamily="2"/>
                <a:cs typeface="Lucida Sans" pitchFamily="2"/>
              </a:rPr>
              <a:t>Data:</a:t>
            </a:r>
          </a:p>
          <a:p>
            <a:pPr algn="just" hangingPunct="0"/>
            <a:r>
              <a:rPr lang="pl-PL" sz="2215">
                <a:latin typeface="Calibri" pitchFamily="34"/>
                <a:ea typeface="Microsoft YaHei" pitchFamily="2"/>
                <a:cs typeface="Lucida Sans" pitchFamily="2"/>
              </a:rPr>
              <a:t>Project promoter: Museum of the History of Polish Jews</a:t>
            </a:r>
          </a:p>
          <a:p>
            <a:pPr algn="just" hangingPunct="0"/>
            <a:r>
              <a:rPr lang="pl-PL" sz="2215">
                <a:latin typeface="Calibri" pitchFamily="34"/>
                <a:ea typeface="Microsoft YaHei" pitchFamily="2"/>
                <a:cs typeface="Lucida Sans" pitchFamily="2"/>
              </a:rPr>
              <a:t>Status: Completed</a:t>
            </a:r>
          </a:p>
          <a:p>
            <a:pPr algn="just" hangingPunct="0"/>
            <a:r>
              <a:rPr lang="pl-PL" sz="2215">
                <a:latin typeface="Calibri" pitchFamily="34"/>
                <a:ea typeface="Microsoft YaHei" pitchFamily="2"/>
                <a:cs typeface="Lucida Sans" pitchFamily="2"/>
              </a:rPr>
              <a:t>Final project cost: €9,804,962 (the EEA Grants by Iceland, Liechtenstein and Norway, and from Polish state budget)</a:t>
            </a:r>
          </a:p>
          <a:p>
            <a:pPr algn="just" hangingPunct="0"/>
            <a:endParaRPr lang="pl-PL" sz="2492" b="1">
              <a:latin typeface="Calibri" pitchFamily="34"/>
              <a:ea typeface="Microsoft YaHei" pitchFamily="2"/>
              <a:cs typeface="Lucida Sans" pitchFamily="2"/>
            </a:endParaRPr>
          </a:p>
          <a:p>
            <a:pPr algn="just" hangingPunct="0"/>
            <a:r>
              <a:rPr lang="pl-PL" sz="2492" b="1">
                <a:latin typeface="Calibri" pitchFamily="34"/>
                <a:ea typeface="Microsoft YaHei" pitchFamily="2"/>
                <a:cs typeface="Lucida Sans" pitchFamily="2"/>
              </a:rPr>
              <a:t>The project was conducted in cooperation with:</a:t>
            </a:r>
          </a:p>
          <a:p>
            <a:pPr algn="just" hangingPunct="0"/>
            <a:r>
              <a:rPr lang="pl-PL" sz="2215">
                <a:latin typeface="Calibri" pitchFamily="34"/>
                <a:ea typeface="Microsoft YaHei" pitchFamily="2"/>
                <a:cs typeface="Lucida Sans" pitchFamily="2"/>
              </a:rPr>
              <a:t>European Wergeland Centre (NO);</a:t>
            </a:r>
          </a:p>
          <a:p>
            <a:pPr algn="just" hangingPunct="0"/>
            <a:r>
              <a:rPr lang="pl-PL" sz="2215">
                <a:latin typeface="Calibri" pitchFamily="34"/>
                <a:ea typeface="Microsoft YaHei" pitchFamily="2"/>
                <a:cs typeface="Lucida Sans" pitchFamily="2"/>
              </a:rPr>
              <a:t>Falstad Centre (NO);</a:t>
            </a:r>
          </a:p>
          <a:p>
            <a:pPr algn="just" hangingPunct="0"/>
            <a:r>
              <a:rPr lang="pl-PL" sz="2215">
                <a:latin typeface="Calibri" pitchFamily="34"/>
                <a:ea typeface="Microsoft YaHei" pitchFamily="2"/>
                <a:cs typeface="Lucida Sans" pitchFamily="2"/>
              </a:rPr>
              <a:t>Jewish Museum Oslo (NO);</a:t>
            </a:r>
          </a:p>
          <a:p>
            <a:pPr algn="just" hangingPunct="0"/>
            <a:r>
              <a:rPr lang="pl-PL" sz="2215">
                <a:latin typeface="Calibri" pitchFamily="34"/>
                <a:ea typeface="Microsoft YaHei" pitchFamily="2"/>
                <a:cs typeface="Lucida Sans" pitchFamily="2"/>
              </a:rPr>
              <a:t>Jewish Museum Trondheim (NO);</a:t>
            </a:r>
          </a:p>
          <a:p>
            <a:pPr algn="just" hangingPunct="0"/>
            <a:r>
              <a:rPr lang="pl-PL" sz="2215">
                <a:latin typeface="Calibri" pitchFamily="34"/>
                <a:ea typeface="Microsoft YaHei" pitchFamily="2"/>
                <a:cs typeface="Lucida Sans" pitchFamily="2"/>
              </a:rPr>
              <a:t>The Norwegian Center for Holocaust and Minority Studies (NO);</a:t>
            </a:r>
          </a:p>
          <a:p>
            <a:pPr algn="just" hangingPunct="0"/>
            <a:r>
              <a:rPr lang="pl-PL" sz="2215">
                <a:latin typeface="Calibri" pitchFamily="34"/>
                <a:ea typeface="Microsoft YaHei" pitchFamily="2"/>
                <a:cs typeface="Lucida Sans" pitchFamily="2"/>
              </a:rPr>
              <a:t>Jewish Historical Institute in Warsaw (PL).</a:t>
            </a:r>
          </a:p>
          <a:p>
            <a:pPr algn="just" hangingPunct="0"/>
            <a:endParaRPr lang="pl-PL" sz="2215" b="1">
              <a:latin typeface="Calibri" pitchFamily="34"/>
              <a:ea typeface="Microsoft YaHei" pitchFamily="2"/>
              <a:cs typeface="Lucida Sans" pitchFamily="2"/>
            </a:endParaRPr>
          </a:p>
          <a:p>
            <a:pPr algn="just" hangingPunct="0"/>
            <a:endParaRPr lang="pl-PL" sz="2215" b="1">
              <a:latin typeface="Calibri" pitchFamily="34"/>
              <a:ea typeface="Microsoft YaHei" pitchFamily="2"/>
              <a:cs typeface="Lucida Sans" pitchFamily="2"/>
            </a:endParaRPr>
          </a:p>
          <a:p>
            <a:pPr algn="just" hangingPunct="0"/>
            <a:r>
              <a:rPr lang="pl-PL" sz="2215" b="1">
                <a:latin typeface="Calibri" pitchFamily="34"/>
                <a:ea typeface="Microsoft YaHei" pitchFamily="2"/>
                <a:cs typeface="Lucida Sans" pitchFamily="2"/>
              </a:rPr>
              <a:t>According to Łucja Koch</a:t>
            </a:r>
            <a:r>
              <a:rPr lang="pl-PL" sz="2215">
                <a:latin typeface="Calibri" pitchFamily="34"/>
                <a:ea typeface="Microsoft YaHei" pitchFamily="2"/>
                <a:cs typeface="Lucida Sans" pitchFamily="2"/>
              </a:rPr>
              <a:t>, project leader at POLIN, ”Jewish Cultural Heritage” made about 80% of the Museum's work in years 2020–2024.</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3">
            <a:extLst>
              <a:ext uri="{FF2B5EF4-FFF2-40B4-BE49-F238E27FC236}">
                <a16:creationId xmlns:a16="http://schemas.microsoft.com/office/drawing/2014/main" id="{0D23441F-123C-F8F7-4ADA-217307151104}"/>
              </a:ext>
            </a:extLst>
          </p:cNvPr>
          <p:cNvSpPr/>
          <p:nvPr/>
        </p:nvSpPr>
        <p:spPr>
          <a:xfrm>
            <a:off x="7443116" y="0"/>
            <a:ext cx="1245510" cy="49329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AD67E">
              <a:alpha val="60000"/>
            </a:srgbClr>
          </a:solidFill>
          <a:ln w="6480">
            <a:solidFill>
              <a:srgbClr val="FFB500"/>
            </a:solidFill>
            <a:prstDash val="solid"/>
          </a:ln>
        </p:spPr>
        <p:txBody>
          <a:bodyPr vert="horz" wrap="square" lIns="124601" tIns="62300" rIns="124601" bIns="62300" anchor="t" anchorCtr="0" compatLnSpc="0">
            <a:spAutoFit/>
          </a:bodyPr>
          <a:lstStyle/>
          <a:p>
            <a:pPr hangingPunct="0"/>
            <a:endParaRPr lang="pl-PL" sz="2492">
              <a:latin typeface="Arial" pitchFamily="18"/>
              <a:ea typeface="Microsoft YaHei" pitchFamily="2"/>
              <a:cs typeface="Lucida Sans" pitchFamily="2"/>
            </a:endParaRPr>
          </a:p>
        </p:txBody>
      </p:sp>
      <p:sp>
        <p:nvSpPr>
          <p:cNvPr id="3" name="TextBox 4">
            <a:extLst>
              <a:ext uri="{FF2B5EF4-FFF2-40B4-BE49-F238E27FC236}">
                <a16:creationId xmlns:a16="http://schemas.microsoft.com/office/drawing/2014/main" id="{A7F3FC87-E008-5159-533C-41DAA3F3C8FF}"/>
              </a:ext>
            </a:extLst>
          </p:cNvPr>
          <p:cNvSpPr/>
          <p:nvPr/>
        </p:nvSpPr>
        <p:spPr>
          <a:xfrm>
            <a:off x="15493833" y="1285882"/>
            <a:ext cx="607056" cy="49329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FFFF"/>
          </a:solidFill>
          <a:ln>
            <a:noFill/>
            <a:prstDash val="solid"/>
          </a:ln>
        </p:spPr>
        <p:txBody>
          <a:bodyPr vert="horz" wrap="square" lIns="124601" tIns="62300" rIns="124601" bIns="62300" anchor="t" anchorCtr="0" compatLnSpc="0">
            <a:spAutoFit/>
          </a:bodyPr>
          <a:lstStyle/>
          <a:p>
            <a:pPr hangingPunct="0"/>
            <a:endParaRPr lang="pl-PL" sz="2492">
              <a:latin typeface="Arial" pitchFamily="18"/>
              <a:ea typeface="Microsoft YaHei" pitchFamily="2"/>
              <a:cs typeface="Lucida Sans" pitchFamily="2"/>
            </a:endParaRPr>
          </a:p>
        </p:txBody>
      </p:sp>
      <p:sp>
        <p:nvSpPr>
          <p:cNvPr id="4" name="TextBox 2">
            <a:extLst>
              <a:ext uri="{FF2B5EF4-FFF2-40B4-BE49-F238E27FC236}">
                <a16:creationId xmlns:a16="http://schemas.microsoft.com/office/drawing/2014/main" id="{3753070A-713C-1B12-7B47-CAE64027EB31}"/>
              </a:ext>
            </a:extLst>
          </p:cNvPr>
          <p:cNvSpPr/>
          <p:nvPr/>
        </p:nvSpPr>
        <p:spPr>
          <a:xfrm>
            <a:off x="8689125" y="13277479"/>
            <a:ext cx="6720477" cy="433593"/>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124601" tIns="62300" rIns="124601" bIns="62300" anchor="t" anchorCtr="0" compatLnSpc="0">
            <a:spAutoFit/>
          </a:bodyPr>
          <a:lstStyle/>
          <a:p>
            <a:r>
              <a:rPr lang="pl-PL" sz="1924">
                <a:solidFill>
                  <a:srgbClr val="000000"/>
                </a:solidFill>
                <a:latin typeface="Aptos" pitchFamily="18"/>
                <a:ea typeface="Microsoft YaHei" pitchFamily="2"/>
                <a:cs typeface="Lucida Sans" pitchFamily="2"/>
              </a:rPr>
              <a:t> I</a:t>
            </a:r>
            <a:r>
              <a:rPr lang="pl-PL" sz="1966">
                <a:solidFill>
                  <a:srgbClr val="000000"/>
                </a:solidFill>
                <a:latin typeface="Aptos" pitchFamily="18"/>
                <a:ea typeface="Microsoft YaHei" pitchFamily="2"/>
                <a:cs typeface="Lucida Sans" pitchFamily="2"/>
              </a:rPr>
              <a:t>T TAKES TWO TO TANGO 2024 – Poland</a:t>
            </a:r>
          </a:p>
        </p:txBody>
      </p:sp>
      <p:sp>
        <p:nvSpPr>
          <p:cNvPr id="5" name="TextBox 1">
            <a:extLst>
              <a:ext uri="{FF2B5EF4-FFF2-40B4-BE49-F238E27FC236}">
                <a16:creationId xmlns:a16="http://schemas.microsoft.com/office/drawing/2014/main" id="{88D01E03-D8E2-D71E-909C-8A026F3F3636}"/>
              </a:ext>
            </a:extLst>
          </p:cNvPr>
          <p:cNvSpPr/>
          <p:nvPr/>
        </p:nvSpPr>
        <p:spPr>
          <a:xfrm>
            <a:off x="16190103" y="0"/>
            <a:ext cx="251700" cy="49329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w="6480">
            <a:solidFill>
              <a:srgbClr val="000000"/>
            </a:solidFill>
            <a:prstDash val="solid"/>
          </a:ln>
        </p:spPr>
        <p:txBody>
          <a:bodyPr vert="horz" wrap="none" lIns="124601" tIns="62300" rIns="124601" bIns="62300" anchor="t" anchorCtr="0" compatLnSpc="0">
            <a:spAutoFit/>
          </a:bodyPr>
          <a:lstStyle/>
          <a:p>
            <a:pPr hangingPunct="0"/>
            <a:endParaRPr lang="pl-PL" sz="2492">
              <a:latin typeface="Arial" pitchFamily="18"/>
              <a:ea typeface="Microsoft YaHei" pitchFamily="2"/>
              <a:cs typeface="Lucida Sans" pitchFamily="2"/>
            </a:endParaRPr>
          </a:p>
        </p:txBody>
      </p:sp>
      <p:sp>
        <p:nvSpPr>
          <p:cNvPr id="6" name="TextBox 5">
            <a:extLst>
              <a:ext uri="{FF2B5EF4-FFF2-40B4-BE49-F238E27FC236}">
                <a16:creationId xmlns:a16="http://schemas.microsoft.com/office/drawing/2014/main" id="{3D6725AF-1B6E-67DF-F605-ABF6E34799A4}"/>
              </a:ext>
            </a:extLst>
          </p:cNvPr>
          <p:cNvSpPr txBox="1"/>
          <p:nvPr/>
        </p:nvSpPr>
        <p:spPr>
          <a:xfrm>
            <a:off x="9038008" y="1331236"/>
            <a:ext cx="20813034" cy="4524393"/>
          </a:xfrm>
          <a:prstGeom prst="rect">
            <a:avLst/>
          </a:prstGeom>
          <a:noFill/>
          <a:ln>
            <a:noFill/>
          </a:ln>
        </p:spPr>
        <p:txBody>
          <a:bodyPr vert="horz" wrap="none" lIns="124601" tIns="62300" rIns="124601" bIns="62300" anchorCtr="0" compatLnSpc="0">
            <a:spAutoFit/>
          </a:bodyPr>
          <a:lstStyle/>
          <a:p>
            <a:pPr hangingPunct="0"/>
            <a:r>
              <a:rPr lang="pl-PL" sz="2492" b="1">
                <a:latin typeface="Calibri" pitchFamily="34"/>
                <a:ea typeface="Microsoft YaHei" pitchFamily="2"/>
                <a:cs typeface="Lucida Sans" pitchFamily="2"/>
              </a:rPr>
              <a:t>Culture / History</a:t>
            </a:r>
          </a:p>
          <a:p>
            <a:pPr algn="just" hangingPunct="0"/>
            <a:r>
              <a:rPr lang="pl-PL" sz="2215">
                <a:latin typeface="Calibri" pitchFamily="34"/>
                <a:ea typeface="Microsoft YaHei" pitchFamily="2"/>
                <a:cs typeface="Lucida Sans" pitchFamily="2"/>
              </a:rPr>
              <a:t>Jewish Cultural Heritage: POLIN - Museum of the History of Polish Jews and Norwegian partners</a:t>
            </a:r>
          </a:p>
          <a:p>
            <a:pPr hangingPunct="0"/>
            <a:endParaRPr lang="pl-PL" sz="2492">
              <a:latin typeface="Calibri" pitchFamily="34"/>
              <a:ea typeface="Microsoft YaHei" pitchFamily="2"/>
              <a:cs typeface="Lucida Sans" pitchFamily="2"/>
            </a:endParaRPr>
          </a:p>
          <a:p>
            <a:pPr hangingPunct="0"/>
            <a:r>
              <a:rPr lang="pl-PL" sz="2492" b="1">
                <a:latin typeface="Calibri" pitchFamily="34"/>
                <a:ea typeface="Microsoft YaHei" pitchFamily="2"/>
                <a:cs typeface="Lucida Sans" pitchFamily="2"/>
              </a:rPr>
              <a:t>Main programmes:</a:t>
            </a:r>
            <a:br>
              <a:rPr lang="pl-PL" sz="2492">
                <a:latin typeface="Calibri" pitchFamily="34"/>
                <a:ea typeface="Microsoft YaHei" pitchFamily="2"/>
                <a:cs typeface="Lucida Sans" pitchFamily="2"/>
              </a:rPr>
            </a:br>
            <a:br>
              <a:rPr lang="pl-PL" sz="2492">
                <a:latin typeface="Calibri" pitchFamily="34"/>
                <a:ea typeface="Microsoft YaHei" pitchFamily="2"/>
                <a:cs typeface="Lucida Sans" pitchFamily="2"/>
              </a:rPr>
            </a:br>
            <a:r>
              <a:rPr lang="pl-PL" sz="2215">
                <a:latin typeface="Calibri" pitchFamily="34"/>
                <a:ea typeface="Microsoft YaHei" pitchFamily="2"/>
                <a:cs typeface="Lucida Sans" pitchFamily="2"/>
              </a:rPr>
              <a:t>1) programmes for teachers and students</a:t>
            </a:r>
          </a:p>
          <a:p>
            <a:pPr hangingPunct="0"/>
            <a:endParaRPr lang="pl-PL" sz="2492">
              <a:latin typeface="Arial" pitchFamily="18"/>
              <a:ea typeface="Microsoft YaHei" pitchFamily="2"/>
              <a:cs typeface="Lucida Sans" pitchFamily="2"/>
            </a:endParaRPr>
          </a:p>
          <a:p>
            <a:pPr hangingPunct="0"/>
            <a:r>
              <a:rPr lang="pl-PL" sz="1938">
                <a:latin typeface="Calibri" pitchFamily="34"/>
                <a:ea typeface="Microsoft YaHei" pitchFamily="2"/>
                <a:cs typeface="Lucida Sans" pitchFamily="2"/>
              </a:rPr>
              <a:t>	”To listen to teachers in Poland and provide them 	with 		suitable tools, so that they can share the knowledge and the 	story of Polish Jews.”</a:t>
            </a:r>
            <a:br>
              <a:rPr lang="pl-PL" sz="2492">
                <a:latin typeface="Calibri" pitchFamily="34"/>
                <a:ea typeface="Microsoft YaHei" pitchFamily="2"/>
                <a:cs typeface="Lucida Sans" pitchFamily="2"/>
              </a:rPr>
            </a:br>
            <a:br>
              <a:rPr lang="pl-PL" sz="2492">
                <a:latin typeface="Calibri" pitchFamily="34"/>
                <a:ea typeface="Microsoft YaHei" pitchFamily="2"/>
                <a:cs typeface="Lucida Sans" pitchFamily="2"/>
              </a:rPr>
            </a:br>
            <a:r>
              <a:rPr lang="pl-PL" sz="2492">
                <a:latin typeface="Calibri" pitchFamily="34"/>
                <a:ea typeface="Microsoft YaHei" pitchFamily="2"/>
                <a:cs typeface="Lucida Sans" pitchFamily="2"/>
              </a:rPr>
              <a:t>	- Łucja Koch, project leader, POLIN Museum</a:t>
            </a:r>
          </a:p>
          <a:p>
            <a:pPr hangingPunct="0"/>
            <a:endParaRPr lang="pl-PL" sz="2215">
              <a:latin typeface="Calibri" pitchFamily="34"/>
              <a:ea typeface="Microsoft YaHei" pitchFamily="2"/>
              <a:cs typeface="Lucida Sans" pitchFamily="2"/>
            </a:endParaRPr>
          </a:p>
          <a:p>
            <a:pPr algn="just" hangingPunct="0"/>
            <a:r>
              <a:rPr lang="pl-PL" sz="2215">
                <a:latin typeface="Calibri" pitchFamily="34"/>
                <a:ea typeface="Microsoft YaHei" pitchFamily="2"/>
                <a:cs typeface="Lucida Sans" pitchFamily="2"/>
              </a:rPr>
              <a:t>According to Łucja Koch, EEA Grants made it posible for the Museum to start a series of online meetings for teachers and students during the lockdown.</a:t>
            </a:r>
          </a:p>
        </p:txBody>
      </p:sp>
      <p:pic>
        <p:nvPicPr>
          <p:cNvPr id="7" name="Picture 6">
            <a:extLst>
              <a:ext uri="{FF2B5EF4-FFF2-40B4-BE49-F238E27FC236}">
                <a16:creationId xmlns:a16="http://schemas.microsoft.com/office/drawing/2014/main" id="{76D79D86-0CD5-8F28-0BFA-7307387DC35A}"/>
              </a:ext>
            </a:extLst>
          </p:cNvPr>
          <p:cNvPicPr>
            <a:picLocks noChangeAspect="1"/>
          </p:cNvPicPr>
          <p:nvPr/>
        </p:nvPicPr>
        <p:blipFill>
          <a:blip r:embed="rId3">
            <a:lum/>
            <a:alphaModFix/>
          </a:blip>
          <a:srcRect/>
          <a:stretch>
            <a:fillRect/>
          </a:stretch>
        </p:blipFill>
        <p:spPr>
          <a:xfrm>
            <a:off x="10117051" y="7812480"/>
            <a:ext cx="4403398" cy="4647616"/>
          </a:xfrm>
          <a:prstGeom prst="rect">
            <a:avLst/>
          </a:prstGeom>
          <a:noFill/>
          <a:ln>
            <a:noFill/>
          </a:ln>
        </p:spPr>
      </p:pic>
      <p:sp>
        <p:nvSpPr>
          <p:cNvPr id="8" name="TextBox 7">
            <a:extLst>
              <a:ext uri="{FF2B5EF4-FFF2-40B4-BE49-F238E27FC236}">
                <a16:creationId xmlns:a16="http://schemas.microsoft.com/office/drawing/2014/main" id="{B06202ED-E485-FB47-3F1E-3B8AEEE501E0}"/>
              </a:ext>
            </a:extLst>
          </p:cNvPr>
          <p:cNvSpPr txBox="1"/>
          <p:nvPr/>
        </p:nvSpPr>
        <p:spPr>
          <a:xfrm>
            <a:off x="9984974" y="12476543"/>
            <a:ext cx="3862176" cy="385824"/>
          </a:xfrm>
          <a:prstGeom prst="rect">
            <a:avLst/>
          </a:prstGeom>
          <a:noFill/>
          <a:ln>
            <a:noFill/>
          </a:ln>
        </p:spPr>
        <p:txBody>
          <a:bodyPr vert="horz" wrap="none" lIns="124601" tIns="62300" rIns="124601" bIns="62300" anchorCtr="0" compatLnSpc="0">
            <a:spAutoFit/>
          </a:bodyPr>
          <a:lstStyle/>
          <a:p>
            <a:pPr hangingPunct="0"/>
            <a:r>
              <a:rPr lang="pl-PL" sz="1661">
                <a:latin typeface="Calibri" pitchFamily="34"/>
                <a:ea typeface="Microsoft YaHei" pitchFamily="2"/>
                <a:cs typeface="Lucida Sans" pitchFamily="2"/>
              </a:rPr>
              <a:t>Photo: POLIN, mezuzah. Author's archives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3">
            <a:extLst>
              <a:ext uri="{FF2B5EF4-FFF2-40B4-BE49-F238E27FC236}">
                <a16:creationId xmlns:a16="http://schemas.microsoft.com/office/drawing/2014/main" id="{D95BAFFF-F468-ED88-4264-D3A2F7B47E77}"/>
              </a:ext>
            </a:extLst>
          </p:cNvPr>
          <p:cNvSpPr/>
          <p:nvPr/>
        </p:nvSpPr>
        <p:spPr>
          <a:xfrm>
            <a:off x="7443116" y="0"/>
            <a:ext cx="1245510" cy="49329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AD67E">
              <a:alpha val="60000"/>
            </a:srgbClr>
          </a:solidFill>
          <a:ln w="6480">
            <a:solidFill>
              <a:srgbClr val="FFB500"/>
            </a:solidFill>
            <a:prstDash val="solid"/>
          </a:ln>
        </p:spPr>
        <p:txBody>
          <a:bodyPr vert="horz" wrap="square" lIns="124601" tIns="62300" rIns="124601" bIns="62300" anchor="t" anchorCtr="0" compatLnSpc="0">
            <a:spAutoFit/>
          </a:bodyPr>
          <a:lstStyle/>
          <a:p>
            <a:pPr hangingPunct="0"/>
            <a:endParaRPr lang="pl-PL" sz="2492">
              <a:latin typeface="Arial" pitchFamily="18"/>
              <a:ea typeface="Microsoft YaHei" pitchFamily="2"/>
              <a:cs typeface="Lucida Sans" pitchFamily="2"/>
            </a:endParaRPr>
          </a:p>
        </p:txBody>
      </p:sp>
      <p:sp>
        <p:nvSpPr>
          <p:cNvPr id="3" name="TextBox 4">
            <a:extLst>
              <a:ext uri="{FF2B5EF4-FFF2-40B4-BE49-F238E27FC236}">
                <a16:creationId xmlns:a16="http://schemas.microsoft.com/office/drawing/2014/main" id="{3A7C5569-979B-E8AC-CF87-86B542807FEC}"/>
              </a:ext>
            </a:extLst>
          </p:cNvPr>
          <p:cNvSpPr/>
          <p:nvPr/>
        </p:nvSpPr>
        <p:spPr>
          <a:xfrm>
            <a:off x="15493833" y="1285882"/>
            <a:ext cx="607056" cy="49329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FFFF"/>
          </a:solidFill>
          <a:ln>
            <a:noFill/>
            <a:prstDash val="solid"/>
          </a:ln>
        </p:spPr>
        <p:txBody>
          <a:bodyPr vert="horz" wrap="square" lIns="124601" tIns="62300" rIns="124601" bIns="62300" anchor="t" anchorCtr="0" compatLnSpc="0">
            <a:spAutoFit/>
          </a:bodyPr>
          <a:lstStyle/>
          <a:p>
            <a:pPr hangingPunct="0"/>
            <a:endParaRPr lang="pl-PL" sz="2492">
              <a:latin typeface="Arial" pitchFamily="18"/>
              <a:ea typeface="Microsoft YaHei" pitchFamily="2"/>
              <a:cs typeface="Lucida Sans" pitchFamily="2"/>
            </a:endParaRPr>
          </a:p>
        </p:txBody>
      </p:sp>
      <p:sp>
        <p:nvSpPr>
          <p:cNvPr id="4" name="TextBox 2">
            <a:extLst>
              <a:ext uri="{FF2B5EF4-FFF2-40B4-BE49-F238E27FC236}">
                <a16:creationId xmlns:a16="http://schemas.microsoft.com/office/drawing/2014/main" id="{048314FA-B304-BA30-BDAA-B7947DBB622E}"/>
              </a:ext>
            </a:extLst>
          </p:cNvPr>
          <p:cNvSpPr/>
          <p:nvPr/>
        </p:nvSpPr>
        <p:spPr>
          <a:xfrm>
            <a:off x="8689125" y="13277479"/>
            <a:ext cx="6720477" cy="433593"/>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124601" tIns="62300" rIns="124601" bIns="62300" anchor="t" anchorCtr="0" compatLnSpc="0">
            <a:spAutoFit/>
          </a:bodyPr>
          <a:lstStyle/>
          <a:p>
            <a:r>
              <a:rPr lang="pl-PL" sz="1924">
                <a:solidFill>
                  <a:srgbClr val="000000"/>
                </a:solidFill>
                <a:latin typeface="Aptos" pitchFamily="18"/>
                <a:ea typeface="Microsoft YaHei" pitchFamily="2"/>
                <a:cs typeface="Lucida Sans" pitchFamily="2"/>
              </a:rPr>
              <a:t> I</a:t>
            </a:r>
            <a:r>
              <a:rPr lang="pl-PL" sz="1966">
                <a:solidFill>
                  <a:srgbClr val="000000"/>
                </a:solidFill>
                <a:latin typeface="Aptos" pitchFamily="18"/>
                <a:ea typeface="Microsoft YaHei" pitchFamily="2"/>
                <a:cs typeface="Lucida Sans" pitchFamily="2"/>
              </a:rPr>
              <a:t>T TAKES TWO TO TANGO 2024 – Poland</a:t>
            </a:r>
          </a:p>
        </p:txBody>
      </p:sp>
      <p:sp>
        <p:nvSpPr>
          <p:cNvPr id="5" name="TextBox 1">
            <a:extLst>
              <a:ext uri="{FF2B5EF4-FFF2-40B4-BE49-F238E27FC236}">
                <a16:creationId xmlns:a16="http://schemas.microsoft.com/office/drawing/2014/main" id="{2C65FE48-E482-8CE5-B0A7-539456B446CB}"/>
              </a:ext>
            </a:extLst>
          </p:cNvPr>
          <p:cNvSpPr/>
          <p:nvPr/>
        </p:nvSpPr>
        <p:spPr>
          <a:xfrm>
            <a:off x="16190103" y="0"/>
            <a:ext cx="251700" cy="49329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w="6480">
            <a:solidFill>
              <a:srgbClr val="000000"/>
            </a:solidFill>
            <a:prstDash val="solid"/>
          </a:ln>
        </p:spPr>
        <p:txBody>
          <a:bodyPr vert="horz" wrap="none" lIns="124601" tIns="62300" rIns="124601" bIns="62300" anchor="t" anchorCtr="0" compatLnSpc="0">
            <a:spAutoFit/>
          </a:bodyPr>
          <a:lstStyle/>
          <a:p>
            <a:pPr hangingPunct="0"/>
            <a:endParaRPr lang="pl-PL" sz="2492">
              <a:latin typeface="Arial" pitchFamily="18"/>
              <a:ea typeface="Microsoft YaHei" pitchFamily="2"/>
              <a:cs typeface="Lucida Sans" pitchFamily="2"/>
            </a:endParaRPr>
          </a:p>
        </p:txBody>
      </p:sp>
      <p:sp>
        <p:nvSpPr>
          <p:cNvPr id="6" name="TextBox 5">
            <a:extLst>
              <a:ext uri="{FF2B5EF4-FFF2-40B4-BE49-F238E27FC236}">
                <a16:creationId xmlns:a16="http://schemas.microsoft.com/office/drawing/2014/main" id="{5BE65EFB-E93C-9892-B20D-65DAF2602C74}"/>
              </a:ext>
            </a:extLst>
          </p:cNvPr>
          <p:cNvSpPr txBox="1"/>
          <p:nvPr/>
        </p:nvSpPr>
        <p:spPr>
          <a:xfrm>
            <a:off x="9038008" y="1331235"/>
            <a:ext cx="28390236" cy="4850444"/>
          </a:xfrm>
          <a:prstGeom prst="rect">
            <a:avLst/>
          </a:prstGeom>
          <a:noFill/>
          <a:ln>
            <a:noFill/>
          </a:ln>
        </p:spPr>
        <p:txBody>
          <a:bodyPr vert="horz" wrap="none" lIns="124601" tIns="62300" rIns="124601" bIns="62300" anchorCtr="0" compatLnSpc="0">
            <a:spAutoFit/>
          </a:bodyPr>
          <a:lstStyle/>
          <a:p>
            <a:pPr hangingPunct="0"/>
            <a:r>
              <a:rPr lang="pl-PL" sz="2769" b="1">
                <a:latin typeface="Calibri" pitchFamily="34"/>
                <a:ea typeface="Microsoft YaHei" pitchFamily="2"/>
                <a:cs typeface="Lucida Sans" pitchFamily="2"/>
              </a:rPr>
              <a:t>Culture / History</a:t>
            </a:r>
          </a:p>
          <a:p>
            <a:pPr algn="just" hangingPunct="0"/>
            <a:r>
              <a:rPr lang="pl-PL" sz="2492">
                <a:latin typeface="Calibri" pitchFamily="34"/>
                <a:ea typeface="Microsoft YaHei" pitchFamily="2"/>
                <a:cs typeface="Lucida Sans" pitchFamily="2"/>
              </a:rPr>
              <a:t>Jewish Cultural Heritage: POLIN - Museum of the History of Polish Jews and Norwegian partners</a:t>
            </a:r>
          </a:p>
          <a:p>
            <a:pPr hangingPunct="0"/>
            <a:endParaRPr lang="pl-PL" sz="2492">
              <a:latin typeface="Calibri" pitchFamily="34"/>
              <a:ea typeface="Microsoft YaHei" pitchFamily="2"/>
              <a:cs typeface="Lucida Sans" pitchFamily="2"/>
            </a:endParaRPr>
          </a:p>
          <a:p>
            <a:pPr hangingPunct="0"/>
            <a:r>
              <a:rPr lang="pl-PL" sz="2492" b="1">
                <a:latin typeface="Calibri" pitchFamily="34"/>
                <a:ea typeface="Microsoft YaHei" pitchFamily="2"/>
                <a:cs typeface="Lucida Sans" pitchFamily="2"/>
              </a:rPr>
              <a:t>Main programmes:</a:t>
            </a:r>
            <a:br>
              <a:rPr lang="pl-PL" sz="2215">
                <a:latin typeface="Calibri" pitchFamily="34"/>
                <a:ea typeface="Microsoft YaHei" pitchFamily="2"/>
                <a:cs typeface="Lucida Sans" pitchFamily="2"/>
              </a:rPr>
            </a:br>
            <a:br>
              <a:rPr lang="pl-PL" sz="2215">
                <a:latin typeface="Calibri" pitchFamily="34"/>
                <a:ea typeface="Microsoft YaHei" pitchFamily="2"/>
                <a:cs typeface="Lucida Sans" pitchFamily="2"/>
              </a:rPr>
            </a:br>
            <a:r>
              <a:rPr lang="pl-PL" sz="2215">
                <a:latin typeface="Calibri" pitchFamily="34"/>
                <a:ea typeface="Microsoft YaHei" pitchFamily="2"/>
                <a:cs typeface="Lucida Sans" pitchFamily="2"/>
              </a:rPr>
              <a:t>2) ”Museum on wheels” travelling exhibition</a:t>
            </a:r>
          </a:p>
          <a:p>
            <a:pPr hangingPunct="0"/>
            <a:endParaRPr lang="pl-PL" sz="2215">
              <a:latin typeface="Calibri" pitchFamily="34"/>
              <a:ea typeface="Microsoft YaHei" pitchFamily="2"/>
              <a:cs typeface="Lucida Sans" pitchFamily="2"/>
            </a:endParaRPr>
          </a:p>
          <a:p>
            <a:pPr algn="just" hangingPunct="0"/>
            <a:r>
              <a:rPr lang="pl-PL" sz="2215">
                <a:latin typeface="Calibri" pitchFamily="34"/>
                <a:ea typeface="Microsoft YaHei" pitchFamily="2"/>
                <a:cs typeface="Lucida Sans" pitchFamily="2"/>
              </a:rPr>
              <a:t>Activities: 3 exhibitions: "Museum on wheels", "They risked their lives" and "They fill no space" and 473 events accompanying exhibitions (workshops, lectures, film screenings, concerts, Judaica exhibitions) organised together with local partners.</a:t>
            </a:r>
          </a:p>
          <a:p>
            <a:pPr hangingPunct="0"/>
            <a:endParaRPr lang="pl-PL" sz="2215">
              <a:latin typeface="Calibri" pitchFamily="34"/>
              <a:ea typeface="Microsoft YaHei" pitchFamily="2"/>
              <a:cs typeface="Lucida Sans" pitchFamily="2"/>
            </a:endParaRPr>
          </a:p>
          <a:p>
            <a:pPr hangingPunct="0"/>
            <a:endParaRPr lang="pl-PL" sz="2215">
              <a:latin typeface="Calibri" pitchFamily="34"/>
              <a:ea typeface="Microsoft YaHei" pitchFamily="2"/>
              <a:cs typeface="Lucida Sans" pitchFamily="2"/>
            </a:endParaRPr>
          </a:p>
          <a:p>
            <a:pPr hangingPunct="0"/>
            <a:r>
              <a:rPr lang="pl-PL" sz="2215">
                <a:latin typeface="Calibri" pitchFamily="34"/>
                <a:ea typeface="Microsoft YaHei" pitchFamily="2"/>
                <a:cs typeface="Lucida Sans" pitchFamily="2"/>
              </a:rPr>
              <a:t>	</a:t>
            </a:r>
            <a:r>
              <a:rPr lang="pl-PL" sz="1938">
                <a:latin typeface="Calibri" pitchFamily="34"/>
                <a:ea typeface="Microsoft YaHei" pitchFamily="2"/>
                <a:cs typeface="Lucida Sans" pitchFamily="2"/>
              </a:rPr>
              <a:t>”'Museum on wheels' made it possible to reach smaller 		communities and provide an opportunity to discuss local 	history.”</a:t>
            </a:r>
            <a:br>
              <a:rPr lang="pl-PL" sz="1938">
                <a:latin typeface="Calibri" pitchFamily="34"/>
                <a:ea typeface="Microsoft YaHei" pitchFamily="2"/>
                <a:cs typeface="Lucida Sans" pitchFamily="2"/>
              </a:rPr>
            </a:br>
            <a:br>
              <a:rPr lang="pl-PL" sz="2215">
                <a:latin typeface="Calibri" pitchFamily="34"/>
                <a:ea typeface="Microsoft YaHei" pitchFamily="2"/>
                <a:cs typeface="Lucida Sans" pitchFamily="2"/>
              </a:rPr>
            </a:br>
            <a:r>
              <a:rPr lang="pl-PL" sz="2215">
                <a:latin typeface="Calibri" pitchFamily="34"/>
                <a:ea typeface="Microsoft YaHei" pitchFamily="2"/>
                <a:cs typeface="Lucida Sans" pitchFamily="2"/>
              </a:rPr>
              <a:t>	- Łucja Koch, project leader, POLIN Museum</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3">
            <a:extLst>
              <a:ext uri="{FF2B5EF4-FFF2-40B4-BE49-F238E27FC236}">
                <a16:creationId xmlns:a16="http://schemas.microsoft.com/office/drawing/2014/main" id="{2D85AB38-A154-1D4A-CE5A-9D8673FF5A29}"/>
              </a:ext>
            </a:extLst>
          </p:cNvPr>
          <p:cNvSpPr/>
          <p:nvPr/>
        </p:nvSpPr>
        <p:spPr>
          <a:xfrm>
            <a:off x="7443116" y="0"/>
            <a:ext cx="1245510" cy="49329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AD67E">
              <a:alpha val="60000"/>
            </a:srgbClr>
          </a:solidFill>
          <a:ln w="6480">
            <a:solidFill>
              <a:srgbClr val="FFB500"/>
            </a:solidFill>
            <a:prstDash val="solid"/>
          </a:ln>
        </p:spPr>
        <p:txBody>
          <a:bodyPr vert="horz" wrap="square" lIns="124601" tIns="62300" rIns="124601" bIns="62300" anchor="t" anchorCtr="0" compatLnSpc="0">
            <a:spAutoFit/>
          </a:bodyPr>
          <a:lstStyle/>
          <a:p>
            <a:pPr hangingPunct="0"/>
            <a:endParaRPr lang="pl-PL" sz="2492">
              <a:latin typeface="Arial" pitchFamily="18"/>
              <a:ea typeface="Microsoft YaHei" pitchFamily="2"/>
              <a:cs typeface="Lucida Sans" pitchFamily="2"/>
            </a:endParaRPr>
          </a:p>
        </p:txBody>
      </p:sp>
      <p:sp>
        <p:nvSpPr>
          <p:cNvPr id="3" name="TextBox 4">
            <a:extLst>
              <a:ext uri="{FF2B5EF4-FFF2-40B4-BE49-F238E27FC236}">
                <a16:creationId xmlns:a16="http://schemas.microsoft.com/office/drawing/2014/main" id="{51147023-EEAC-DFC5-E942-606FCC062158}"/>
              </a:ext>
            </a:extLst>
          </p:cNvPr>
          <p:cNvSpPr/>
          <p:nvPr/>
        </p:nvSpPr>
        <p:spPr>
          <a:xfrm>
            <a:off x="15493833" y="1285882"/>
            <a:ext cx="607056" cy="49329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FFFF"/>
          </a:solidFill>
          <a:ln>
            <a:noFill/>
            <a:prstDash val="solid"/>
          </a:ln>
        </p:spPr>
        <p:txBody>
          <a:bodyPr vert="horz" wrap="square" lIns="124601" tIns="62300" rIns="124601" bIns="62300" anchor="t" anchorCtr="0" compatLnSpc="0">
            <a:spAutoFit/>
          </a:bodyPr>
          <a:lstStyle/>
          <a:p>
            <a:pPr hangingPunct="0"/>
            <a:endParaRPr lang="pl-PL" sz="2492">
              <a:latin typeface="Arial" pitchFamily="18"/>
              <a:ea typeface="Microsoft YaHei" pitchFamily="2"/>
              <a:cs typeface="Lucida Sans" pitchFamily="2"/>
            </a:endParaRPr>
          </a:p>
        </p:txBody>
      </p:sp>
      <p:sp>
        <p:nvSpPr>
          <p:cNvPr id="4" name="TextBox 2">
            <a:extLst>
              <a:ext uri="{FF2B5EF4-FFF2-40B4-BE49-F238E27FC236}">
                <a16:creationId xmlns:a16="http://schemas.microsoft.com/office/drawing/2014/main" id="{F82BBDD7-2AFB-483A-C4E5-20780AC00944}"/>
              </a:ext>
            </a:extLst>
          </p:cNvPr>
          <p:cNvSpPr/>
          <p:nvPr/>
        </p:nvSpPr>
        <p:spPr>
          <a:xfrm>
            <a:off x="8689125" y="13277479"/>
            <a:ext cx="6720477" cy="433593"/>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124601" tIns="62300" rIns="124601" bIns="62300" anchor="t" anchorCtr="0" compatLnSpc="0">
            <a:spAutoFit/>
          </a:bodyPr>
          <a:lstStyle/>
          <a:p>
            <a:r>
              <a:rPr lang="pl-PL" sz="1924">
                <a:solidFill>
                  <a:srgbClr val="000000"/>
                </a:solidFill>
                <a:latin typeface="Aptos" pitchFamily="18"/>
                <a:ea typeface="Microsoft YaHei" pitchFamily="2"/>
                <a:cs typeface="Lucida Sans" pitchFamily="2"/>
              </a:rPr>
              <a:t> I</a:t>
            </a:r>
            <a:r>
              <a:rPr lang="pl-PL" sz="1966">
                <a:solidFill>
                  <a:srgbClr val="000000"/>
                </a:solidFill>
                <a:latin typeface="Aptos" pitchFamily="18"/>
                <a:ea typeface="Microsoft YaHei" pitchFamily="2"/>
                <a:cs typeface="Lucida Sans" pitchFamily="2"/>
              </a:rPr>
              <a:t>T TAKES TWO TO TANGO 2024 – Poland</a:t>
            </a:r>
          </a:p>
        </p:txBody>
      </p:sp>
      <p:sp>
        <p:nvSpPr>
          <p:cNvPr id="5" name="TextBox 1">
            <a:extLst>
              <a:ext uri="{FF2B5EF4-FFF2-40B4-BE49-F238E27FC236}">
                <a16:creationId xmlns:a16="http://schemas.microsoft.com/office/drawing/2014/main" id="{0980C450-A9E5-EE32-1154-57C8D6522ECD}"/>
              </a:ext>
            </a:extLst>
          </p:cNvPr>
          <p:cNvSpPr/>
          <p:nvPr/>
        </p:nvSpPr>
        <p:spPr>
          <a:xfrm>
            <a:off x="16190103" y="0"/>
            <a:ext cx="251700" cy="49329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w="6480">
            <a:solidFill>
              <a:srgbClr val="000000"/>
            </a:solidFill>
            <a:prstDash val="solid"/>
          </a:ln>
        </p:spPr>
        <p:txBody>
          <a:bodyPr vert="horz" wrap="none" lIns="124601" tIns="62300" rIns="124601" bIns="62300" anchor="t" anchorCtr="0" compatLnSpc="0">
            <a:spAutoFit/>
          </a:bodyPr>
          <a:lstStyle/>
          <a:p>
            <a:pPr hangingPunct="0"/>
            <a:endParaRPr lang="pl-PL" sz="2492">
              <a:latin typeface="Arial" pitchFamily="18"/>
              <a:ea typeface="Microsoft YaHei" pitchFamily="2"/>
              <a:cs typeface="Lucida Sans" pitchFamily="2"/>
            </a:endParaRPr>
          </a:p>
        </p:txBody>
      </p:sp>
      <p:sp>
        <p:nvSpPr>
          <p:cNvPr id="6" name="TextBox 5">
            <a:extLst>
              <a:ext uri="{FF2B5EF4-FFF2-40B4-BE49-F238E27FC236}">
                <a16:creationId xmlns:a16="http://schemas.microsoft.com/office/drawing/2014/main" id="{9C0467C4-63B8-5C27-E6AE-DDD33F3A0D22}"/>
              </a:ext>
            </a:extLst>
          </p:cNvPr>
          <p:cNvSpPr txBox="1"/>
          <p:nvPr/>
        </p:nvSpPr>
        <p:spPr>
          <a:xfrm>
            <a:off x="9038009" y="1331236"/>
            <a:ext cx="34616043" cy="5197205"/>
          </a:xfrm>
          <a:prstGeom prst="rect">
            <a:avLst/>
          </a:prstGeom>
          <a:noFill/>
          <a:ln>
            <a:noFill/>
          </a:ln>
        </p:spPr>
        <p:txBody>
          <a:bodyPr vert="horz" wrap="none" lIns="124601" tIns="62300" rIns="124601" bIns="62300" anchorCtr="0" compatLnSpc="0">
            <a:spAutoFit/>
          </a:bodyPr>
          <a:lstStyle/>
          <a:p>
            <a:pPr hangingPunct="0"/>
            <a:r>
              <a:rPr lang="pl-PL" sz="2769" b="1">
                <a:latin typeface="Calibri" pitchFamily="34"/>
                <a:ea typeface="Microsoft YaHei" pitchFamily="2"/>
                <a:cs typeface="Lucida Sans" pitchFamily="2"/>
              </a:rPr>
              <a:t>Culture / History</a:t>
            </a:r>
          </a:p>
          <a:p>
            <a:pPr algn="just" hangingPunct="0"/>
            <a:r>
              <a:rPr lang="pl-PL" sz="2492">
                <a:latin typeface="Calibri" pitchFamily="34"/>
                <a:ea typeface="Microsoft YaHei" pitchFamily="2"/>
                <a:cs typeface="Lucida Sans" pitchFamily="2"/>
              </a:rPr>
              <a:t>Jewish Cultural Heritage: POLIN - Museum of the History of Polish Jews and Norwegian partners</a:t>
            </a:r>
          </a:p>
          <a:p>
            <a:pPr hangingPunct="0"/>
            <a:endParaRPr lang="pl-PL" sz="2492">
              <a:latin typeface="Calibri" pitchFamily="34"/>
              <a:ea typeface="Microsoft YaHei" pitchFamily="2"/>
              <a:cs typeface="Lucida Sans" pitchFamily="2"/>
            </a:endParaRPr>
          </a:p>
          <a:p>
            <a:pPr hangingPunct="0"/>
            <a:r>
              <a:rPr lang="pl-PL" sz="2492" b="1">
                <a:latin typeface="Calibri" pitchFamily="34"/>
                <a:ea typeface="Microsoft YaHei" pitchFamily="2"/>
                <a:cs typeface="Lucida Sans" pitchFamily="2"/>
              </a:rPr>
              <a:t>Main programmes:</a:t>
            </a:r>
            <a:br>
              <a:rPr lang="pl-PL" sz="2215">
                <a:latin typeface="Calibri" pitchFamily="34"/>
                <a:ea typeface="Microsoft YaHei" pitchFamily="2"/>
                <a:cs typeface="Lucida Sans" pitchFamily="2"/>
              </a:rPr>
            </a:br>
            <a:br>
              <a:rPr lang="pl-PL" sz="2215">
                <a:latin typeface="Calibri" pitchFamily="34"/>
                <a:ea typeface="Microsoft YaHei" pitchFamily="2"/>
                <a:cs typeface="Lucida Sans" pitchFamily="2"/>
              </a:rPr>
            </a:br>
            <a:r>
              <a:rPr lang="pl-PL" sz="2215">
                <a:latin typeface="Calibri" pitchFamily="34"/>
                <a:ea typeface="Microsoft YaHei" pitchFamily="2"/>
                <a:cs typeface="Lucida Sans" pitchFamily="2"/>
              </a:rPr>
              <a:t>3) The ”Daffodils” social campaign</a:t>
            </a:r>
          </a:p>
          <a:p>
            <a:pPr hangingPunct="0"/>
            <a:endParaRPr lang="pl-PL" sz="2215">
              <a:latin typeface="Calibri" pitchFamily="34"/>
              <a:ea typeface="Microsoft YaHei" pitchFamily="2"/>
              <a:cs typeface="Lucida Sans" pitchFamily="2"/>
            </a:endParaRPr>
          </a:p>
          <a:p>
            <a:pPr algn="just" hangingPunct="0"/>
            <a:r>
              <a:rPr lang="pl-PL" sz="2215">
                <a:latin typeface="Calibri" pitchFamily="34"/>
                <a:ea typeface="Microsoft YaHei" pitchFamily="2"/>
                <a:cs typeface="Lucida Sans" pitchFamily="2"/>
              </a:rPr>
              <a:t>First edition: 2013; important social change: 15% more Poles belive that Ghetto Uprising was an important event in Polish history.</a:t>
            </a:r>
          </a:p>
          <a:p>
            <a:pPr hangingPunct="0"/>
            <a:endParaRPr lang="pl-PL" sz="2215">
              <a:latin typeface="Calibri" pitchFamily="34"/>
              <a:ea typeface="Microsoft YaHei" pitchFamily="2"/>
              <a:cs typeface="Lucida Sans" pitchFamily="2"/>
            </a:endParaRPr>
          </a:p>
          <a:p>
            <a:pPr hangingPunct="0"/>
            <a:r>
              <a:rPr lang="pl-PL" sz="2215">
                <a:latin typeface="Calibri" pitchFamily="34"/>
                <a:ea typeface="Microsoft YaHei" pitchFamily="2"/>
                <a:cs typeface="Lucida Sans" pitchFamily="2"/>
              </a:rPr>
              <a:t>4) Crossing borders - building a network for cooperation</a:t>
            </a:r>
          </a:p>
          <a:p>
            <a:pPr hangingPunct="0"/>
            <a:endParaRPr lang="pl-PL" sz="2215">
              <a:latin typeface="Calibri" pitchFamily="34"/>
              <a:ea typeface="Microsoft YaHei" pitchFamily="2"/>
              <a:cs typeface="Lucida Sans" pitchFamily="2"/>
            </a:endParaRPr>
          </a:p>
          <a:p>
            <a:pPr algn="just" hangingPunct="0"/>
            <a:r>
              <a:rPr lang="pl-PL" sz="2215">
                <a:latin typeface="Calibri" pitchFamily="34"/>
                <a:ea typeface="Microsoft YaHei" pitchFamily="2"/>
                <a:cs typeface="Lucida Sans" pitchFamily="2"/>
              </a:rPr>
              <a:t>The goal of the programme was to establish an all-Polish and international network of cooperation and a platform for the exchange of experience for entities involved in the protection and popularisation of Jewish heritage and intercultural education in Poland, Norway and other European countries.</a:t>
            </a:r>
          </a:p>
          <a:p>
            <a:pPr hangingPunct="0"/>
            <a:endParaRPr lang="pl-PL" sz="2215">
              <a:latin typeface="Calibri" pitchFamily="34"/>
              <a:ea typeface="Microsoft YaHei" pitchFamily="2"/>
              <a:cs typeface="Lucida Sans" pitchFamily="2"/>
            </a:endParaRPr>
          </a:p>
          <a:p>
            <a:pPr hangingPunct="0"/>
            <a:r>
              <a:rPr lang="pl-PL" sz="2215">
                <a:latin typeface="Calibri" pitchFamily="34"/>
                <a:ea typeface="Microsoft YaHei" pitchFamily="2"/>
                <a:cs typeface="Lucida Sans" pitchFamily="2"/>
              </a:rPr>
              <a:t>5) Websites: ”Virtual Shtetl” &amp; ”Polish Rihteous”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3">
            <a:extLst>
              <a:ext uri="{FF2B5EF4-FFF2-40B4-BE49-F238E27FC236}">
                <a16:creationId xmlns:a16="http://schemas.microsoft.com/office/drawing/2014/main" id="{7A86EEE6-4AE6-F072-F70F-2CB7B22A0924}"/>
              </a:ext>
            </a:extLst>
          </p:cNvPr>
          <p:cNvSpPr/>
          <p:nvPr/>
        </p:nvSpPr>
        <p:spPr>
          <a:xfrm>
            <a:off x="7443116" y="0"/>
            <a:ext cx="1245510" cy="49329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AD67E">
              <a:alpha val="60000"/>
            </a:srgbClr>
          </a:solidFill>
          <a:ln w="6480">
            <a:solidFill>
              <a:srgbClr val="FFB500"/>
            </a:solidFill>
            <a:prstDash val="solid"/>
          </a:ln>
        </p:spPr>
        <p:txBody>
          <a:bodyPr vert="horz" wrap="square" lIns="124601" tIns="62300" rIns="124601" bIns="62300" anchor="t" anchorCtr="0" compatLnSpc="0">
            <a:spAutoFit/>
          </a:bodyPr>
          <a:lstStyle/>
          <a:p>
            <a:pPr hangingPunct="0"/>
            <a:endParaRPr lang="pl-PL" sz="2492">
              <a:latin typeface="Arial" pitchFamily="18"/>
              <a:ea typeface="Microsoft YaHei" pitchFamily="2"/>
              <a:cs typeface="Lucida Sans" pitchFamily="2"/>
            </a:endParaRPr>
          </a:p>
        </p:txBody>
      </p:sp>
      <p:sp>
        <p:nvSpPr>
          <p:cNvPr id="3" name="TextBox 4">
            <a:extLst>
              <a:ext uri="{FF2B5EF4-FFF2-40B4-BE49-F238E27FC236}">
                <a16:creationId xmlns:a16="http://schemas.microsoft.com/office/drawing/2014/main" id="{35339D59-6129-55A0-5670-35510CCF5955}"/>
              </a:ext>
            </a:extLst>
          </p:cNvPr>
          <p:cNvSpPr/>
          <p:nvPr/>
        </p:nvSpPr>
        <p:spPr>
          <a:xfrm>
            <a:off x="15493833" y="1285882"/>
            <a:ext cx="607056" cy="49329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FFFF"/>
          </a:solidFill>
          <a:ln>
            <a:noFill/>
            <a:prstDash val="solid"/>
          </a:ln>
        </p:spPr>
        <p:txBody>
          <a:bodyPr vert="horz" wrap="square" lIns="124601" tIns="62300" rIns="124601" bIns="62300" anchor="t" anchorCtr="0" compatLnSpc="0">
            <a:spAutoFit/>
          </a:bodyPr>
          <a:lstStyle/>
          <a:p>
            <a:pPr hangingPunct="0"/>
            <a:endParaRPr lang="pl-PL" sz="2492">
              <a:latin typeface="Arial" pitchFamily="18"/>
              <a:ea typeface="Microsoft YaHei" pitchFamily="2"/>
              <a:cs typeface="Lucida Sans" pitchFamily="2"/>
            </a:endParaRPr>
          </a:p>
        </p:txBody>
      </p:sp>
      <p:sp>
        <p:nvSpPr>
          <p:cNvPr id="4" name="TextBox 2">
            <a:extLst>
              <a:ext uri="{FF2B5EF4-FFF2-40B4-BE49-F238E27FC236}">
                <a16:creationId xmlns:a16="http://schemas.microsoft.com/office/drawing/2014/main" id="{EE5F49B8-C0B0-0D9D-40DF-68BDF6338311}"/>
              </a:ext>
            </a:extLst>
          </p:cNvPr>
          <p:cNvSpPr/>
          <p:nvPr/>
        </p:nvSpPr>
        <p:spPr>
          <a:xfrm>
            <a:off x="8689125" y="13277478"/>
            <a:ext cx="6720477" cy="74137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124601" tIns="62300" rIns="124601" bIns="62300" anchor="t" anchorCtr="0" compatLnSpc="0">
            <a:spAutoFit/>
          </a:bodyPr>
          <a:lstStyle/>
          <a:p>
            <a:pPr>
              <a:defRPr sz="1800"/>
            </a:pPr>
            <a:r>
              <a:rPr lang="pl-PL" sz="1924">
                <a:solidFill>
                  <a:srgbClr val="000000"/>
                </a:solidFill>
                <a:latin typeface="Aptos" pitchFamily="18"/>
                <a:ea typeface="Microsoft YaHei" pitchFamily="2"/>
                <a:cs typeface="Lucida Sans" pitchFamily="2"/>
              </a:rPr>
              <a:t> I</a:t>
            </a:r>
            <a:r>
              <a:rPr lang="pl-PL" sz="1966">
                <a:solidFill>
                  <a:srgbClr val="000000"/>
                </a:solidFill>
                <a:latin typeface="Aptos" pitchFamily="18"/>
                <a:ea typeface="Microsoft YaHei" pitchFamily="2"/>
                <a:cs typeface="Lucida Sans" pitchFamily="2"/>
              </a:rPr>
              <a:t>T TAKES TWO TO TANGO 2024 – Poland</a:t>
            </a:r>
          </a:p>
          <a:p>
            <a:pPr>
              <a:defRPr sz="1800"/>
            </a:pPr>
            <a:endParaRPr lang="pl-PL" sz="1966">
              <a:solidFill>
                <a:srgbClr val="000000"/>
              </a:solidFill>
              <a:latin typeface="Aptos" pitchFamily="18"/>
              <a:ea typeface="Microsoft YaHei" pitchFamily="2"/>
              <a:cs typeface="Lucida Sans" pitchFamily="2"/>
            </a:endParaRPr>
          </a:p>
        </p:txBody>
      </p:sp>
      <p:sp>
        <p:nvSpPr>
          <p:cNvPr id="5" name="TextBox 1">
            <a:extLst>
              <a:ext uri="{FF2B5EF4-FFF2-40B4-BE49-F238E27FC236}">
                <a16:creationId xmlns:a16="http://schemas.microsoft.com/office/drawing/2014/main" id="{6DD39A99-6918-71C1-142A-AE972E17CF1A}"/>
              </a:ext>
            </a:extLst>
          </p:cNvPr>
          <p:cNvSpPr/>
          <p:nvPr/>
        </p:nvSpPr>
        <p:spPr>
          <a:xfrm>
            <a:off x="16190103" y="0"/>
            <a:ext cx="251700" cy="49329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w="6480">
            <a:solidFill>
              <a:srgbClr val="000000"/>
            </a:solidFill>
            <a:prstDash val="solid"/>
          </a:ln>
        </p:spPr>
        <p:txBody>
          <a:bodyPr vert="horz" wrap="none" lIns="124601" tIns="62300" rIns="124601" bIns="62300" anchor="t" anchorCtr="0" compatLnSpc="0">
            <a:spAutoFit/>
          </a:bodyPr>
          <a:lstStyle/>
          <a:p>
            <a:pPr hangingPunct="0"/>
            <a:endParaRPr lang="pl-PL" sz="2492">
              <a:latin typeface="Arial" pitchFamily="18"/>
              <a:ea typeface="Microsoft YaHei" pitchFamily="2"/>
              <a:cs typeface="Lucida Sans" pitchFamily="2"/>
            </a:endParaRPr>
          </a:p>
        </p:txBody>
      </p:sp>
      <p:sp>
        <p:nvSpPr>
          <p:cNvPr id="6" name="TextBox 5">
            <a:extLst>
              <a:ext uri="{FF2B5EF4-FFF2-40B4-BE49-F238E27FC236}">
                <a16:creationId xmlns:a16="http://schemas.microsoft.com/office/drawing/2014/main" id="{B7D9D4E1-AAB0-E9ED-584E-4AC5FB10C0C4}"/>
              </a:ext>
            </a:extLst>
          </p:cNvPr>
          <p:cNvSpPr txBox="1"/>
          <p:nvPr/>
        </p:nvSpPr>
        <p:spPr>
          <a:xfrm>
            <a:off x="9038008" y="1331235"/>
            <a:ext cx="12641053" cy="1686244"/>
          </a:xfrm>
          <a:prstGeom prst="rect">
            <a:avLst/>
          </a:prstGeom>
          <a:noFill/>
          <a:ln>
            <a:noFill/>
          </a:ln>
        </p:spPr>
        <p:txBody>
          <a:bodyPr vert="horz" wrap="none" lIns="124601" tIns="62300" rIns="124601" bIns="62300" anchorCtr="0" compatLnSpc="0">
            <a:spAutoFit/>
          </a:bodyPr>
          <a:lstStyle/>
          <a:p>
            <a:pPr hangingPunct="0"/>
            <a:r>
              <a:rPr lang="pl-PL" sz="2769" b="1">
                <a:latin typeface="Calibri" pitchFamily="34"/>
                <a:ea typeface="Microsoft YaHei" pitchFamily="2"/>
                <a:cs typeface="Lucida Sans" pitchFamily="2"/>
              </a:rPr>
              <a:t>Culture / History</a:t>
            </a:r>
          </a:p>
          <a:p>
            <a:pPr algn="just" hangingPunct="0"/>
            <a:r>
              <a:rPr lang="pl-PL" sz="2492">
                <a:latin typeface="Calibri" pitchFamily="34"/>
                <a:ea typeface="Microsoft YaHei" pitchFamily="2"/>
                <a:cs typeface="Lucida Sans" pitchFamily="2"/>
              </a:rPr>
              <a:t>Jewish Cultural Heritage: POLIN - Museum of the History of Polish Jews and Norwegian partners</a:t>
            </a:r>
          </a:p>
          <a:p>
            <a:pPr hangingPunct="0"/>
            <a:endParaRPr lang="pl-PL" sz="2492">
              <a:latin typeface="Calibri" pitchFamily="34"/>
              <a:ea typeface="Microsoft YaHei" pitchFamily="2"/>
              <a:cs typeface="Lucida Sans" pitchFamily="2"/>
            </a:endParaRPr>
          </a:p>
          <a:p>
            <a:pPr hangingPunct="0"/>
            <a:endParaRPr lang="pl-PL" sz="2215">
              <a:latin typeface="Calibri" pitchFamily="34"/>
              <a:ea typeface="Microsoft YaHei" pitchFamily="2"/>
              <a:cs typeface="Lucida Sans" pitchFamily="2"/>
            </a:endParaRPr>
          </a:p>
        </p:txBody>
      </p:sp>
      <p:pic>
        <p:nvPicPr>
          <p:cNvPr id="7" name="Picture 6">
            <a:extLst>
              <a:ext uri="{FF2B5EF4-FFF2-40B4-BE49-F238E27FC236}">
                <a16:creationId xmlns:a16="http://schemas.microsoft.com/office/drawing/2014/main" id="{2009DE7F-EF04-0061-7930-472F09E01336}"/>
              </a:ext>
            </a:extLst>
          </p:cNvPr>
          <p:cNvPicPr>
            <a:picLocks noChangeAspect="1"/>
          </p:cNvPicPr>
          <p:nvPr/>
        </p:nvPicPr>
        <p:blipFill>
          <a:blip r:embed="rId3">
            <a:lum/>
            <a:alphaModFix/>
          </a:blip>
          <a:srcRect/>
          <a:stretch>
            <a:fillRect/>
          </a:stretch>
        </p:blipFill>
        <p:spPr>
          <a:xfrm>
            <a:off x="9337050" y="3456929"/>
            <a:ext cx="6150802" cy="5821357"/>
          </a:xfrm>
          <a:prstGeom prst="rect">
            <a:avLst/>
          </a:prstGeom>
          <a:noFill/>
          <a:ln>
            <a:noFill/>
          </a:ln>
        </p:spPr>
      </p:pic>
      <p:sp>
        <p:nvSpPr>
          <p:cNvPr id="8" name="TextBox 7">
            <a:extLst>
              <a:ext uri="{FF2B5EF4-FFF2-40B4-BE49-F238E27FC236}">
                <a16:creationId xmlns:a16="http://schemas.microsoft.com/office/drawing/2014/main" id="{AD357869-619B-0B72-BF3C-309970FD4F38}"/>
              </a:ext>
            </a:extLst>
          </p:cNvPr>
          <p:cNvSpPr txBox="1"/>
          <p:nvPr/>
        </p:nvSpPr>
        <p:spPr>
          <a:xfrm>
            <a:off x="1339807" y="10107132"/>
            <a:ext cx="22324217" cy="472578"/>
          </a:xfrm>
          <a:prstGeom prst="rect">
            <a:avLst/>
          </a:prstGeom>
          <a:noFill/>
          <a:ln>
            <a:noFill/>
          </a:ln>
        </p:spPr>
        <p:txBody>
          <a:bodyPr vert="horz" wrap="none" lIns="124601" tIns="62300" rIns="124601" bIns="62300" anchorCtr="0" compatLnSpc="0">
            <a:spAutoFit/>
          </a:bodyPr>
          <a:lstStyle/>
          <a:p>
            <a:pPr algn="just" hangingPunct="0">
              <a:defRPr sz="1600">
                <a:latin typeface="Calibri" pitchFamily="34"/>
              </a:defRPr>
            </a:pPr>
            <a:r>
              <a:rPr lang="pl-PL" sz="2215">
                <a:latin typeface="Calibri" pitchFamily="34"/>
                <a:ea typeface="Microsoft YaHei" pitchFamily="2"/>
                <a:cs typeface="Lucida Sans" pitchFamily="2"/>
              </a:rPr>
              <a:t>In 1965 </a:t>
            </a:r>
            <a:r>
              <a:rPr lang="pl-PL" sz="2215" b="1">
                <a:latin typeface="Calibri" pitchFamily="34"/>
                <a:ea typeface="Microsoft YaHei" pitchFamily="2"/>
                <a:cs typeface="Lucida Sans" pitchFamily="2"/>
              </a:rPr>
              <a:t>Irena Sendler</a:t>
            </a:r>
            <a:r>
              <a:rPr lang="pl-PL" sz="2215">
                <a:latin typeface="Calibri" pitchFamily="34"/>
                <a:ea typeface="Microsoft YaHei" pitchFamily="2"/>
                <a:cs typeface="Lucida Sans" pitchFamily="2"/>
              </a:rPr>
              <a:t> was recognised by the State of Israel as </a:t>
            </a:r>
            <a:r>
              <a:rPr lang="pl-PL" sz="2215" b="1">
                <a:latin typeface="Calibri" pitchFamily="34"/>
                <a:ea typeface="Microsoft YaHei" pitchFamily="2"/>
                <a:cs typeface="Lucida Sans" pitchFamily="2"/>
              </a:rPr>
              <a:t>Righteous Among the Nations</a:t>
            </a:r>
            <a:r>
              <a:rPr lang="pl-PL" sz="2215">
                <a:latin typeface="Calibri" pitchFamily="34"/>
                <a:ea typeface="Microsoft YaHei" pitchFamily="2"/>
                <a:cs typeface="Lucida Sans" pitchFamily="2"/>
              </a:rPr>
              <a:t>. She was a Polish nurse, who saved 2,500 Jews during Second World War. POLIN, Author's archives.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3">
            <a:extLst>
              <a:ext uri="{FF2B5EF4-FFF2-40B4-BE49-F238E27FC236}">
                <a16:creationId xmlns:a16="http://schemas.microsoft.com/office/drawing/2014/main" id="{7D79E87A-A7ED-F2AB-8D82-E7D55CEC6E75}"/>
              </a:ext>
            </a:extLst>
          </p:cNvPr>
          <p:cNvSpPr/>
          <p:nvPr/>
        </p:nvSpPr>
        <p:spPr>
          <a:xfrm>
            <a:off x="7443116" y="0"/>
            <a:ext cx="1245510" cy="49329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AD67E">
              <a:alpha val="60000"/>
            </a:srgbClr>
          </a:solidFill>
          <a:ln w="6480">
            <a:solidFill>
              <a:srgbClr val="FFB500"/>
            </a:solidFill>
            <a:prstDash val="solid"/>
          </a:ln>
        </p:spPr>
        <p:txBody>
          <a:bodyPr vert="horz" wrap="square" lIns="124601" tIns="62300" rIns="124601" bIns="62300" anchor="t" anchorCtr="0" compatLnSpc="0">
            <a:spAutoFit/>
          </a:bodyPr>
          <a:lstStyle/>
          <a:p>
            <a:pPr hangingPunct="0"/>
            <a:endParaRPr lang="pl-PL" sz="2492">
              <a:latin typeface="Arial" pitchFamily="18"/>
              <a:ea typeface="Microsoft YaHei" pitchFamily="2"/>
              <a:cs typeface="Lucida Sans" pitchFamily="2"/>
            </a:endParaRPr>
          </a:p>
        </p:txBody>
      </p:sp>
      <p:sp>
        <p:nvSpPr>
          <p:cNvPr id="3" name="TextBox 4">
            <a:extLst>
              <a:ext uri="{FF2B5EF4-FFF2-40B4-BE49-F238E27FC236}">
                <a16:creationId xmlns:a16="http://schemas.microsoft.com/office/drawing/2014/main" id="{B80FC0D4-9BE7-4923-934F-453C54E8C8CA}"/>
              </a:ext>
            </a:extLst>
          </p:cNvPr>
          <p:cNvSpPr/>
          <p:nvPr/>
        </p:nvSpPr>
        <p:spPr>
          <a:xfrm>
            <a:off x="15493833" y="1285882"/>
            <a:ext cx="607056" cy="49329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FFFF"/>
          </a:solidFill>
          <a:ln>
            <a:noFill/>
            <a:prstDash val="solid"/>
          </a:ln>
        </p:spPr>
        <p:txBody>
          <a:bodyPr vert="horz" wrap="square" lIns="124601" tIns="62300" rIns="124601" bIns="62300" anchor="t" anchorCtr="0" compatLnSpc="0">
            <a:spAutoFit/>
          </a:bodyPr>
          <a:lstStyle/>
          <a:p>
            <a:pPr hangingPunct="0"/>
            <a:endParaRPr lang="pl-PL" sz="2492">
              <a:latin typeface="Arial" pitchFamily="18"/>
              <a:ea typeface="Microsoft YaHei" pitchFamily="2"/>
              <a:cs typeface="Lucida Sans" pitchFamily="2"/>
            </a:endParaRPr>
          </a:p>
        </p:txBody>
      </p:sp>
      <p:sp>
        <p:nvSpPr>
          <p:cNvPr id="4" name="TextBox 2">
            <a:extLst>
              <a:ext uri="{FF2B5EF4-FFF2-40B4-BE49-F238E27FC236}">
                <a16:creationId xmlns:a16="http://schemas.microsoft.com/office/drawing/2014/main" id="{56D9FF6C-06FB-CB3F-5B25-2EB1867DE76B}"/>
              </a:ext>
            </a:extLst>
          </p:cNvPr>
          <p:cNvSpPr/>
          <p:nvPr/>
        </p:nvSpPr>
        <p:spPr>
          <a:xfrm>
            <a:off x="8689125" y="13277478"/>
            <a:ext cx="6720477" cy="74137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124601" tIns="62300" rIns="124601" bIns="62300" anchor="t" anchorCtr="0" compatLnSpc="0">
            <a:spAutoFit/>
          </a:bodyPr>
          <a:lstStyle/>
          <a:p>
            <a:r>
              <a:rPr lang="pl-PL" sz="1924">
                <a:solidFill>
                  <a:srgbClr val="000000"/>
                </a:solidFill>
                <a:latin typeface="Aptos" pitchFamily="18"/>
                <a:ea typeface="Microsoft YaHei" pitchFamily="2"/>
                <a:cs typeface="Lucida Sans" pitchFamily="2"/>
              </a:rPr>
              <a:t> I</a:t>
            </a:r>
            <a:r>
              <a:rPr lang="pl-PL" sz="1966">
                <a:solidFill>
                  <a:srgbClr val="000000"/>
                </a:solidFill>
                <a:latin typeface="Aptos" pitchFamily="18"/>
                <a:ea typeface="Microsoft YaHei" pitchFamily="2"/>
                <a:cs typeface="Lucida Sans" pitchFamily="2"/>
              </a:rPr>
              <a:t>T TAKES TWO TO TANGO 2024 – Poland</a:t>
            </a:r>
          </a:p>
          <a:p>
            <a:endParaRPr lang="pl-PL" sz="1966">
              <a:solidFill>
                <a:srgbClr val="000000"/>
              </a:solidFill>
              <a:latin typeface="Aptos" pitchFamily="18"/>
              <a:ea typeface="Microsoft YaHei" pitchFamily="2"/>
              <a:cs typeface="Lucida Sans" pitchFamily="2"/>
            </a:endParaRPr>
          </a:p>
        </p:txBody>
      </p:sp>
      <p:sp>
        <p:nvSpPr>
          <p:cNvPr id="5" name="TextBox 1">
            <a:extLst>
              <a:ext uri="{FF2B5EF4-FFF2-40B4-BE49-F238E27FC236}">
                <a16:creationId xmlns:a16="http://schemas.microsoft.com/office/drawing/2014/main" id="{997E80AD-9688-01B4-FA64-0A119438BD5D}"/>
              </a:ext>
            </a:extLst>
          </p:cNvPr>
          <p:cNvSpPr/>
          <p:nvPr/>
        </p:nvSpPr>
        <p:spPr>
          <a:xfrm>
            <a:off x="16190103" y="0"/>
            <a:ext cx="251700" cy="49329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w="6480">
            <a:solidFill>
              <a:srgbClr val="000000"/>
            </a:solidFill>
            <a:prstDash val="solid"/>
          </a:ln>
        </p:spPr>
        <p:txBody>
          <a:bodyPr vert="horz" wrap="none" lIns="124601" tIns="62300" rIns="124601" bIns="62300" anchor="t" anchorCtr="0" compatLnSpc="0">
            <a:spAutoFit/>
          </a:bodyPr>
          <a:lstStyle/>
          <a:p>
            <a:pPr hangingPunct="0"/>
            <a:endParaRPr lang="pl-PL" sz="2492">
              <a:latin typeface="Arial" pitchFamily="18"/>
              <a:ea typeface="Microsoft YaHei" pitchFamily="2"/>
              <a:cs typeface="Lucida Sans" pitchFamily="2"/>
            </a:endParaRPr>
          </a:p>
        </p:txBody>
      </p:sp>
      <p:sp>
        <p:nvSpPr>
          <p:cNvPr id="6" name="TextBox 5">
            <a:extLst>
              <a:ext uri="{FF2B5EF4-FFF2-40B4-BE49-F238E27FC236}">
                <a16:creationId xmlns:a16="http://schemas.microsoft.com/office/drawing/2014/main" id="{B8F6DF7B-C0AB-072D-B183-A6619F4C7595}"/>
              </a:ext>
            </a:extLst>
          </p:cNvPr>
          <p:cNvSpPr txBox="1"/>
          <p:nvPr/>
        </p:nvSpPr>
        <p:spPr>
          <a:xfrm>
            <a:off x="9038008" y="1331235"/>
            <a:ext cx="12641053" cy="8231626"/>
          </a:xfrm>
          <a:prstGeom prst="rect">
            <a:avLst/>
          </a:prstGeom>
          <a:noFill/>
          <a:ln>
            <a:noFill/>
          </a:ln>
        </p:spPr>
        <p:txBody>
          <a:bodyPr vert="horz" wrap="none" lIns="124601" tIns="62300" rIns="124601" bIns="62300" anchorCtr="0" compatLnSpc="0">
            <a:spAutoFit/>
          </a:bodyPr>
          <a:lstStyle/>
          <a:p>
            <a:pPr hangingPunct="0"/>
            <a:r>
              <a:rPr lang="pl-PL" sz="2769" b="1">
                <a:latin typeface="Calibri" pitchFamily="34"/>
                <a:ea typeface="Microsoft YaHei" pitchFamily="2"/>
                <a:cs typeface="Lucida Sans" pitchFamily="2"/>
              </a:rPr>
              <a:t>Culture / History</a:t>
            </a:r>
          </a:p>
          <a:p>
            <a:pPr algn="just" hangingPunct="0"/>
            <a:r>
              <a:rPr lang="pl-PL" sz="2492">
                <a:latin typeface="Calibri" pitchFamily="34"/>
                <a:ea typeface="Microsoft YaHei" pitchFamily="2"/>
                <a:cs typeface="Lucida Sans" pitchFamily="2"/>
              </a:rPr>
              <a:t>Jewish Cultural Heritage: POLIN - Museum of the History of Polish Jews and Norwegian partners</a:t>
            </a:r>
          </a:p>
          <a:p>
            <a:pPr hangingPunct="0"/>
            <a:endParaRPr lang="pl-PL" sz="2492">
              <a:latin typeface="Calibri" pitchFamily="34"/>
              <a:ea typeface="Microsoft YaHei" pitchFamily="2"/>
              <a:cs typeface="Lucida Sans" pitchFamily="2"/>
            </a:endParaRPr>
          </a:p>
          <a:p>
            <a:pPr hangingPunct="0"/>
            <a:endParaRPr lang="pl-PL" sz="2492" b="1">
              <a:latin typeface="Calibri" pitchFamily="34"/>
              <a:ea typeface="Microsoft YaHei" pitchFamily="2"/>
              <a:cs typeface="Lucida Sans" pitchFamily="2"/>
            </a:endParaRPr>
          </a:p>
          <a:p>
            <a:pPr hangingPunct="0"/>
            <a:r>
              <a:rPr lang="pl-PL" sz="2492" b="1">
                <a:latin typeface="Calibri" pitchFamily="34"/>
                <a:ea typeface="Microsoft YaHei" pitchFamily="2"/>
                <a:cs typeface="Lucida Sans" pitchFamily="2"/>
              </a:rPr>
              <a:t>Project in numbers:</a:t>
            </a:r>
          </a:p>
          <a:p>
            <a:pPr hangingPunct="0"/>
            <a:endParaRPr lang="pl-PL" sz="2492" b="1">
              <a:latin typeface="Calibri" pitchFamily="34"/>
              <a:ea typeface="Microsoft YaHei" pitchFamily="2"/>
              <a:cs typeface="Lucida Sans" pitchFamily="2"/>
            </a:endParaRPr>
          </a:p>
          <a:p>
            <a:pPr hangingPunct="0"/>
            <a:endParaRPr lang="pl-PL" sz="2215">
              <a:latin typeface="Calibri" pitchFamily="34"/>
              <a:ea typeface="Microsoft YaHei" pitchFamily="2"/>
              <a:cs typeface="Lucida Sans" pitchFamily="2"/>
            </a:endParaRPr>
          </a:p>
          <a:p>
            <a:pPr hangingPunct="0"/>
            <a:r>
              <a:rPr lang="pl-PL" sz="3600" b="1">
                <a:latin typeface="Calibri" pitchFamily="34"/>
                <a:ea typeface="Microsoft YaHei" pitchFamily="2"/>
                <a:cs typeface="Lucida Sans" pitchFamily="2"/>
              </a:rPr>
              <a:t>€9,804,962</a:t>
            </a:r>
          </a:p>
          <a:p>
            <a:pPr hangingPunct="0"/>
            <a:r>
              <a:rPr lang="pl-PL" sz="2215">
                <a:latin typeface="Calibri" pitchFamily="34"/>
                <a:ea typeface="Microsoft YaHei" pitchFamily="2"/>
                <a:cs typeface="Lucida Sans" pitchFamily="2"/>
              </a:rPr>
              <a:t>grant from the EEA Grants by Iceland, Liechtenstein and Norway, and from Polish state budget</a:t>
            </a:r>
          </a:p>
          <a:p>
            <a:pPr hangingPunct="0"/>
            <a:endParaRPr lang="pl-PL" sz="2215">
              <a:latin typeface="Calibri" pitchFamily="34"/>
              <a:ea typeface="Microsoft YaHei" pitchFamily="2"/>
              <a:cs typeface="Lucida Sans" pitchFamily="2"/>
            </a:endParaRPr>
          </a:p>
          <a:p>
            <a:pPr hangingPunct="0"/>
            <a:r>
              <a:rPr lang="pl-PL" sz="3600" b="1">
                <a:latin typeface="Calibri" pitchFamily="34"/>
                <a:ea typeface="Microsoft YaHei" pitchFamily="2"/>
                <a:cs typeface="Lucida Sans" pitchFamily="2"/>
              </a:rPr>
              <a:t>6,670,000</a:t>
            </a:r>
          </a:p>
          <a:p>
            <a:pPr hangingPunct="0"/>
            <a:r>
              <a:rPr lang="pl-PL" sz="2215">
                <a:latin typeface="Calibri" pitchFamily="34"/>
                <a:ea typeface="Microsoft YaHei" pitchFamily="2"/>
                <a:cs typeface="Lucida Sans" pitchFamily="2"/>
              </a:rPr>
              <a:t>participants in Poland and in Norway</a:t>
            </a:r>
          </a:p>
          <a:p>
            <a:pPr hangingPunct="0"/>
            <a:endParaRPr lang="pl-PL" sz="2215">
              <a:latin typeface="Calibri" pitchFamily="34"/>
              <a:ea typeface="Microsoft YaHei" pitchFamily="2"/>
              <a:cs typeface="Lucida Sans" pitchFamily="2"/>
            </a:endParaRPr>
          </a:p>
          <a:p>
            <a:pPr hangingPunct="0"/>
            <a:r>
              <a:rPr lang="pl-PL" sz="3600" b="1">
                <a:latin typeface="Calibri" pitchFamily="34"/>
                <a:ea typeface="Microsoft YaHei" pitchFamily="2"/>
                <a:cs typeface="Lucida Sans" pitchFamily="2"/>
              </a:rPr>
              <a:t>10,809</a:t>
            </a:r>
          </a:p>
          <a:p>
            <a:pPr hangingPunct="0"/>
            <a:r>
              <a:rPr lang="pl-PL" sz="2215">
                <a:latin typeface="Calibri" pitchFamily="34"/>
                <a:ea typeface="Microsoft YaHei" pitchFamily="2"/>
                <a:cs typeface="Lucida Sans" pitchFamily="2"/>
              </a:rPr>
              <a:t>events</a:t>
            </a:r>
          </a:p>
          <a:p>
            <a:pPr hangingPunct="0"/>
            <a:endParaRPr lang="pl-PL" sz="2215">
              <a:latin typeface="Calibri" pitchFamily="34"/>
              <a:ea typeface="Microsoft YaHei" pitchFamily="2"/>
              <a:cs typeface="Lucida Sans" pitchFamily="2"/>
            </a:endParaRPr>
          </a:p>
          <a:p>
            <a:pPr hangingPunct="0"/>
            <a:r>
              <a:rPr lang="pl-PL" sz="3600" b="1">
                <a:latin typeface="Calibri" pitchFamily="34"/>
                <a:ea typeface="Microsoft YaHei" pitchFamily="2"/>
                <a:cs typeface="Lucida Sans" pitchFamily="2"/>
              </a:rPr>
              <a:t>50</a:t>
            </a:r>
          </a:p>
          <a:p>
            <a:pPr hangingPunct="0"/>
            <a:r>
              <a:rPr lang="pl-PL" sz="2215">
                <a:latin typeface="Calibri" pitchFamily="34"/>
                <a:ea typeface="Microsoft YaHei" pitchFamily="2"/>
                <a:cs typeface="Lucida Sans" pitchFamily="2"/>
              </a:rPr>
              <a:t>months</a:t>
            </a:r>
          </a:p>
          <a:p>
            <a:pPr hangingPunct="0"/>
            <a:endParaRPr lang="pl-PL" sz="2215">
              <a:latin typeface="Calibri" pitchFamily="34"/>
              <a:ea typeface="Microsoft YaHei" pitchFamily="2"/>
              <a:cs typeface="Lucida Sans" pitchFamily="2"/>
            </a:endParaRPr>
          </a:p>
          <a:p>
            <a:pPr hangingPunct="0"/>
            <a:endParaRPr lang="pl-PL" sz="2215">
              <a:latin typeface="Calibri" pitchFamily="34"/>
              <a:ea typeface="Microsoft YaHei" pitchFamily="2"/>
              <a:cs typeface="Lucida Sans" pitchFamily="2"/>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3">
            <a:extLst>
              <a:ext uri="{FF2B5EF4-FFF2-40B4-BE49-F238E27FC236}">
                <a16:creationId xmlns:a16="http://schemas.microsoft.com/office/drawing/2014/main" id="{52A9EAE4-8675-1499-A9F2-B72B023D01C7}"/>
              </a:ext>
            </a:extLst>
          </p:cNvPr>
          <p:cNvSpPr/>
          <p:nvPr/>
        </p:nvSpPr>
        <p:spPr>
          <a:xfrm>
            <a:off x="7443116" y="0"/>
            <a:ext cx="1245510" cy="49329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AD67E">
              <a:alpha val="60000"/>
            </a:srgbClr>
          </a:solidFill>
          <a:ln w="6480">
            <a:solidFill>
              <a:srgbClr val="FFB500"/>
            </a:solidFill>
            <a:prstDash val="solid"/>
          </a:ln>
        </p:spPr>
        <p:txBody>
          <a:bodyPr vert="horz" wrap="square" lIns="124601" tIns="62300" rIns="124601" bIns="62300" anchor="t" anchorCtr="0" compatLnSpc="0">
            <a:spAutoFit/>
          </a:bodyPr>
          <a:lstStyle/>
          <a:p>
            <a:pPr hangingPunct="0"/>
            <a:endParaRPr lang="pl-PL" sz="2492">
              <a:latin typeface="Arial" pitchFamily="18"/>
              <a:ea typeface="Microsoft YaHei" pitchFamily="2"/>
              <a:cs typeface="Lucida Sans" pitchFamily="2"/>
            </a:endParaRPr>
          </a:p>
        </p:txBody>
      </p:sp>
      <p:sp>
        <p:nvSpPr>
          <p:cNvPr id="3" name="TextBox 4">
            <a:extLst>
              <a:ext uri="{FF2B5EF4-FFF2-40B4-BE49-F238E27FC236}">
                <a16:creationId xmlns:a16="http://schemas.microsoft.com/office/drawing/2014/main" id="{27DA8136-716E-F184-09EF-16BD39D24DAA}"/>
              </a:ext>
            </a:extLst>
          </p:cNvPr>
          <p:cNvSpPr/>
          <p:nvPr/>
        </p:nvSpPr>
        <p:spPr>
          <a:xfrm>
            <a:off x="15493833" y="1285882"/>
            <a:ext cx="607056" cy="49329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FFFF"/>
          </a:solidFill>
          <a:ln>
            <a:noFill/>
            <a:prstDash val="solid"/>
          </a:ln>
        </p:spPr>
        <p:txBody>
          <a:bodyPr vert="horz" wrap="square" lIns="124601" tIns="62300" rIns="124601" bIns="62300" anchor="t" anchorCtr="0" compatLnSpc="0">
            <a:spAutoFit/>
          </a:bodyPr>
          <a:lstStyle/>
          <a:p>
            <a:pPr hangingPunct="0"/>
            <a:endParaRPr lang="pl-PL" sz="2492">
              <a:latin typeface="Arial" pitchFamily="18"/>
              <a:ea typeface="Microsoft YaHei" pitchFamily="2"/>
              <a:cs typeface="Lucida Sans" pitchFamily="2"/>
            </a:endParaRPr>
          </a:p>
        </p:txBody>
      </p:sp>
      <p:sp>
        <p:nvSpPr>
          <p:cNvPr id="4" name="TextBox 2">
            <a:extLst>
              <a:ext uri="{FF2B5EF4-FFF2-40B4-BE49-F238E27FC236}">
                <a16:creationId xmlns:a16="http://schemas.microsoft.com/office/drawing/2014/main" id="{58A126A3-08A4-B0CE-1117-5FFA42184E10}"/>
              </a:ext>
            </a:extLst>
          </p:cNvPr>
          <p:cNvSpPr/>
          <p:nvPr/>
        </p:nvSpPr>
        <p:spPr>
          <a:xfrm>
            <a:off x="8689125" y="13277479"/>
            <a:ext cx="6720477" cy="433593"/>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124601" tIns="62300" rIns="124601" bIns="62300" anchor="t" anchorCtr="0" compatLnSpc="0">
            <a:spAutoFit/>
          </a:bodyPr>
          <a:lstStyle/>
          <a:p>
            <a:r>
              <a:rPr lang="pl-PL" sz="1924">
                <a:solidFill>
                  <a:srgbClr val="000000"/>
                </a:solidFill>
                <a:latin typeface="Aptos" pitchFamily="18"/>
                <a:ea typeface="Microsoft YaHei" pitchFamily="2"/>
                <a:cs typeface="Lucida Sans" pitchFamily="2"/>
              </a:rPr>
              <a:t> I</a:t>
            </a:r>
            <a:r>
              <a:rPr lang="pl-PL" sz="1966">
                <a:solidFill>
                  <a:srgbClr val="000000"/>
                </a:solidFill>
                <a:latin typeface="Aptos" pitchFamily="18"/>
                <a:ea typeface="Microsoft YaHei" pitchFamily="2"/>
                <a:cs typeface="Lucida Sans" pitchFamily="2"/>
              </a:rPr>
              <a:t>T TAKES TWO TO TANGO 2024 – Poland</a:t>
            </a:r>
          </a:p>
        </p:txBody>
      </p:sp>
      <p:sp>
        <p:nvSpPr>
          <p:cNvPr id="5" name="TextBox 1">
            <a:extLst>
              <a:ext uri="{FF2B5EF4-FFF2-40B4-BE49-F238E27FC236}">
                <a16:creationId xmlns:a16="http://schemas.microsoft.com/office/drawing/2014/main" id="{B7D825B5-D98E-4375-3377-84472C4A84A2}"/>
              </a:ext>
            </a:extLst>
          </p:cNvPr>
          <p:cNvSpPr/>
          <p:nvPr/>
        </p:nvSpPr>
        <p:spPr>
          <a:xfrm>
            <a:off x="16190103" y="0"/>
            <a:ext cx="251700" cy="49329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w="6480">
            <a:solidFill>
              <a:srgbClr val="000000"/>
            </a:solidFill>
            <a:prstDash val="solid"/>
          </a:ln>
        </p:spPr>
        <p:txBody>
          <a:bodyPr vert="horz" wrap="none" lIns="124601" tIns="62300" rIns="124601" bIns="62300" anchor="t" anchorCtr="0" compatLnSpc="0">
            <a:spAutoFit/>
          </a:bodyPr>
          <a:lstStyle/>
          <a:p>
            <a:pPr hangingPunct="0"/>
            <a:endParaRPr lang="pl-PL" sz="2492">
              <a:latin typeface="Arial" pitchFamily="18"/>
              <a:ea typeface="Microsoft YaHei" pitchFamily="2"/>
              <a:cs typeface="Lucida Sans" pitchFamily="2"/>
            </a:endParaRPr>
          </a:p>
        </p:txBody>
      </p:sp>
      <p:sp>
        <p:nvSpPr>
          <p:cNvPr id="6" name="TextBox 5">
            <a:extLst>
              <a:ext uri="{FF2B5EF4-FFF2-40B4-BE49-F238E27FC236}">
                <a16:creationId xmlns:a16="http://schemas.microsoft.com/office/drawing/2014/main" id="{EAEFE356-6DDC-A471-BBF8-BE11CF3BA4FB}"/>
              </a:ext>
            </a:extLst>
          </p:cNvPr>
          <p:cNvSpPr txBox="1"/>
          <p:nvPr/>
        </p:nvSpPr>
        <p:spPr>
          <a:xfrm>
            <a:off x="9038008" y="1395530"/>
            <a:ext cx="25051694" cy="1296137"/>
          </a:xfrm>
          <a:prstGeom prst="rect">
            <a:avLst/>
          </a:prstGeom>
          <a:noFill/>
          <a:ln>
            <a:noFill/>
          </a:ln>
        </p:spPr>
        <p:txBody>
          <a:bodyPr vert="horz" wrap="none" lIns="124601" tIns="62300" rIns="124601" bIns="62300" anchorCtr="0" compatLnSpc="0">
            <a:spAutoFit/>
          </a:bodyPr>
          <a:lstStyle/>
          <a:p>
            <a:pPr hangingPunct="0"/>
            <a:r>
              <a:rPr lang="pl-PL" sz="2492">
                <a:latin typeface="Calibri" pitchFamily="34"/>
                <a:ea typeface="Microsoft YaHei" pitchFamily="2"/>
                <a:cs typeface="Lucida Sans" pitchFamily="2"/>
              </a:rPr>
              <a:t>	</a:t>
            </a:r>
            <a:r>
              <a:rPr lang="pl-PL" sz="2215">
                <a:latin typeface="Calibri" pitchFamily="34"/>
                <a:ea typeface="Microsoft YaHei" pitchFamily="2"/>
                <a:cs typeface="Lucida Sans" pitchFamily="2"/>
              </a:rPr>
              <a:t>”We are not responsible for a past on which 		we had no influence. However, we are 			responsible for what we do about that past 	today.”</a:t>
            </a:r>
          </a:p>
          <a:p>
            <a:pPr hangingPunct="0"/>
            <a:endParaRPr lang="pl-PL" sz="2492">
              <a:latin typeface="Calibri" pitchFamily="34"/>
              <a:ea typeface="Microsoft YaHei" pitchFamily="2"/>
              <a:cs typeface="Lucida Sans" pitchFamily="2"/>
            </a:endParaRPr>
          </a:p>
          <a:p>
            <a:pPr hangingPunct="0"/>
            <a:r>
              <a:rPr lang="pl-PL" sz="2492">
                <a:latin typeface="Calibri" pitchFamily="34"/>
                <a:ea typeface="Microsoft YaHei" pitchFamily="2"/>
                <a:cs typeface="Lucida Sans" pitchFamily="2"/>
              </a:rPr>
              <a:t>- prof. Dariusz Stola, Director of POLIN Museum of the History of Polish Jews (2014-2019)</a:t>
            </a:r>
          </a:p>
        </p:txBody>
      </p:sp>
      <p:pic>
        <p:nvPicPr>
          <p:cNvPr id="7" name="Picture 6">
            <a:extLst>
              <a:ext uri="{FF2B5EF4-FFF2-40B4-BE49-F238E27FC236}">
                <a16:creationId xmlns:a16="http://schemas.microsoft.com/office/drawing/2014/main" id="{FC3D58F7-BF9E-2CD9-85BE-4EA0E500900D}"/>
              </a:ext>
            </a:extLst>
          </p:cNvPr>
          <p:cNvPicPr>
            <a:picLocks noChangeAspect="1"/>
          </p:cNvPicPr>
          <p:nvPr/>
        </p:nvPicPr>
        <p:blipFill>
          <a:blip r:embed="rId3">
            <a:lum/>
            <a:alphaModFix/>
          </a:blip>
          <a:srcRect/>
          <a:stretch>
            <a:fillRect/>
          </a:stretch>
        </p:blipFill>
        <p:spPr>
          <a:xfrm>
            <a:off x="9337050" y="4245402"/>
            <a:ext cx="5881664" cy="7516927"/>
          </a:xfrm>
          <a:prstGeom prst="rect">
            <a:avLst/>
          </a:prstGeom>
          <a:noFill/>
          <a:ln>
            <a:noFill/>
          </a:ln>
        </p:spPr>
      </p:pic>
      <p:sp>
        <p:nvSpPr>
          <p:cNvPr id="8" name="TextBox 7">
            <a:extLst>
              <a:ext uri="{FF2B5EF4-FFF2-40B4-BE49-F238E27FC236}">
                <a16:creationId xmlns:a16="http://schemas.microsoft.com/office/drawing/2014/main" id="{1038E36B-83AF-84FB-6876-249EFCE98002}"/>
              </a:ext>
            </a:extLst>
          </p:cNvPr>
          <p:cNvSpPr txBox="1"/>
          <p:nvPr/>
        </p:nvSpPr>
        <p:spPr>
          <a:xfrm>
            <a:off x="9197497" y="11878459"/>
            <a:ext cx="5897990" cy="385824"/>
          </a:xfrm>
          <a:prstGeom prst="rect">
            <a:avLst/>
          </a:prstGeom>
          <a:noFill/>
          <a:ln>
            <a:noFill/>
          </a:ln>
        </p:spPr>
        <p:txBody>
          <a:bodyPr vert="horz" wrap="none" lIns="124601" tIns="62300" rIns="124601" bIns="62300" anchorCtr="0" compatLnSpc="0">
            <a:spAutoFit/>
          </a:bodyPr>
          <a:lstStyle/>
          <a:p>
            <a:pPr hangingPunct="0"/>
            <a:r>
              <a:rPr lang="pl-PL" sz="1661">
                <a:latin typeface="Calibri" pitchFamily="34"/>
                <a:ea typeface="Microsoft YaHei" pitchFamily="2"/>
                <a:cs typeface="Lucida Sans" pitchFamily="2"/>
              </a:rPr>
              <a:t>The Monument to the Ghetto Heroes, Warsaw. Author's archives.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B23440-BC75-14F0-5F33-129326D1A27D}"/>
              </a:ext>
            </a:extLst>
          </p:cNvPr>
          <p:cNvSpPr>
            <a:spLocks noGrp="1"/>
          </p:cNvSpPr>
          <p:nvPr>
            <p:ph type="title"/>
          </p:nvPr>
        </p:nvSpPr>
        <p:spPr/>
        <p:txBody>
          <a:bodyPr/>
          <a:lstStyle/>
          <a:p>
            <a:endParaRPr lang="nb-NO"/>
          </a:p>
        </p:txBody>
      </p:sp>
      <p:sp>
        <p:nvSpPr>
          <p:cNvPr id="4" name="Text Placeholder 3">
            <a:extLst>
              <a:ext uri="{FF2B5EF4-FFF2-40B4-BE49-F238E27FC236}">
                <a16:creationId xmlns:a16="http://schemas.microsoft.com/office/drawing/2014/main" id="{DEE85EC0-A17D-53C1-46B0-41067DE5470A}"/>
              </a:ext>
            </a:extLst>
          </p:cNvPr>
          <p:cNvSpPr>
            <a:spLocks noGrp="1"/>
          </p:cNvSpPr>
          <p:nvPr>
            <p:ph type="body" sz="quarter" idx="10"/>
          </p:nvPr>
        </p:nvSpPr>
        <p:spPr/>
        <p:txBody>
          <a:bodyPr/>
          <a:lstStyle/>
          <a:p>
            <a:endParaRPr lang="nb-NO"/>
          </a:p>
        </p:txBody>
      </p:sp>
      <p:pic>
        <p:nvPicPr>
          <p:cNvPr id="5" name="Content Placeholder 5" descr="A person and person with their hands up&#10;&#10;Description automatically generated">
            <a:extLst>
              <a:ext uri="{FF2B5EF4-FFF2-40B4-BE49-F238E27FC236}">
                <a16:creationId xmlns:a16="http://schemas.microsoft.com/office/drawing/2014/main" id="{6F48C49C-C44C-902D-B73A-977FE25EAF4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95197" y="389822"/>
            <a:ext cx="21390430" cy="11881038"/>
          </a:xfrm>
        </p:spPr>
      </p:pic>
    </p:spTree>
    <p:extLst>
      <p:ext uri="{BB962C8B-B14F-4D97-AF65-F5344CB8AC3E}">
        <p14:creationId xmlns:p14="http://schemas.microsoft.com/office/powerpoint/2010/main" val="28055650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921F6730-D4A4-A115-1AF0-94AFE379F019}"/>
              </a:ext>
            </a:extLst>
          </p:cNvPr>
          <p:cNvSpPr>
            <a:spLocks noGrp="1"/>
          </p:cNvSpPr>
          <p:nvPr>
            <p:ph type="title"/>
          </p:nvPr>
        </p:nvSpPr>
        <p:spPr>
          <a:xfrm>
            <a:off x="1260386" y="1097394"/>
            <a:ext cx="21861705" cy="1077218"/>
          </a:xfrm>
        </p:spPr>
        <p:txBody>
          <a:bodyPr/>
          <a:lstStyle/>
          <a:p>
            <a:endParaRPr lang="en-US"/>
          </a:p>
        </p:txBody>
      </p:sp>
      <p:sp>
        <p:nvSpPr>
          <p:cNvPr id="12" name="Text Placeholder 3">
            <a:extLst>
              <a:ext uri="{FF2B5EF4-FFF2-40B4-BE49-F238E27FC236}">
                <a16:creationId xmlns:a16="http://schemas.microsoft.com/office/drawing/2014/main" id="{61DAA9E3-60FF-C3BC-AD38-BC7C22324B53}"/>
              </a:ext>
            </a:extLst>
          </p:cNvPr>
          <p:cNvSpPr>
            <a:spLocks noGrp="1"/>
          </p:cNvSpPr>
          <p:nvPr>
            <p:ph type="body" sz="quarter" idx="10"/>
          </p:nvPr>
        </p:nvSpPr>
        <p:spPr>
          <a:xfrm>
            <a:off x="1259560" y="2630802"/>
            <a:ext cx="21861704" cy="461665"/>
          </a:xfrm>
        </p:spPr>
        <p:txBody>
          <a:bodyPr/>
          <a:lstStyle/>
          <a:p>
            <a:endParaRPr lang="en-US"/>
          </a:p>
        </p:txBody>
      </p:sp>
      <p:pic>
        <p:nvPicPr>
          <p:cNvPr id="7" name="Picture 6">
            <a:extLst>
              <a:ext uri="{FF2B5EF4-FFF2-40B4-BE49-F238E27FC236}">
                <a16:creationId xmlns:a16="http://schemas.microsoft.com/office/drawing/2014/main" id="{697007F0-54E2-146C-00C8-550D3D2C0EB7}"/>
              </a:ext>
            </a:extLst>
          </p:cNvPr>
          <p:cNvPicPr>
            <a:picLocks noChangeAspect="1"/>
          </p:cNvPicPr>
          <p:nvPr/>
        </p:nvPicPr>
        <p:blipFill>
          <a:blip r:embed="rId2"/>
          <a:stretch>
            <a:fillRect/>
          </a:stretch>
        </p:blipFill>
        <p:spPr>
          <a:xfrm>
            <a:off x="1077686" y="391886"/>
            <a:ext cx="22388008" cy="12086629"/>
          </a:xfrm>
          <a:prstGeom prst="rect">
            <a:avLst/>
          </a:prstGeom>
        </p:spPr>
      </p:pic>
    </p:spTree>
    <p:extLst>
      <p:ext uri="{BB962C8B-B14F-4D97-AF65-F5344CB8AC3E}">
        <p14:creationId xmlns:p14="http://schemas.microsoft.com/office/powerpoint/2010/main" val="25329842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A75E44B-B06F-71A0-DA0A-16C3EADA1409}"/>
              </a:ext>
            </a:extLst>
          </p:cNvPr>
          <p:cNvSpPr>
            <a:spLocks noGrp="1"/>
          </p:cNvSpPr>
          <p:nvPr>
            <p:ph type="title"/>
          </p:nvPr>
        </p:nvSpPr>
        <p:spPr/>
        <p:txBody>
          <a:bodyPr/>
          <a:lstStyle/>
          <a:p>
            <a:r>
              <a:rPr lang="nb-NO" dirty="0"/>
              <a:t>Human </a:t>
            </a:r>
            <a:r>
              <a:rPr lang="nb-NO" dirty="0" err="1"/>
              <a:t>Factor</a:t>
            </a:r>
            <a:endParaRPr lang="nb-NO" dirty="0"/>
          </a:p>
        </p:txBody>
      </p:sp>
      <p:sp>
        <p:nvSpPr>
          <p:cNvPr id="4" name="Content Placeholder 3">
            <a:extLst>
              <a:ext uri="{FF2B5EF4-FFF2-40B4-BE49-F238E27FC236}">
                <a16:creationId xmlns:a16="http://schemas.microsoft.com/office/drawing/2014/main" id="{9906D1E1-CF24-0851-778F-78FCB5400693}"/>
              </a:ext>
            </a:extLst>
          </p:cNvPr>
          <p:cNvSpPr>
            <a:spLocks noGrp="1"/>
          </p:cNvSpPr>
          <p:nvPr>
            <p:ph idx="1"/>
          </p:nvPr>
        </p:nvSpPr>
        <p:spPr/>
        <p:txBody>
          <a:bodyPr/>
          <a:lstStyle/>
          <a:p>
            <a:r>
              <a:rPr lang="nb-NO" sz="4000" b="1" dirty="0" err="1"/>
              <a:t>Openness</a:t>
            </a:r>
            <a:endParaRPr lang="nb-NO" sz="4000" b="1" dirty="0"/>
          </a:p>
          <a:p>
            <a:r>
              <a:rPr lang="nb-NO" sz="4000" b="1" dirty="0" err="1"/>
              <a:t>Respect</a:t>
            </a:r>
            <a:endParaRPr lang="nb-NO" sz="4000" b="1" dirty="0"/>
          </a:p>
          <a:p>
            <a:r>
              <a:rPr lang="nb-NO" sz="4000" b="1" dirty="0" err="1"/>
              <a:t>Honesty</a:t>
            </a:r>
            <a:r>
              <a:rPr lang="nb-NO" sz="4000" b="1" dirty="0"/>
              <a:t> </a:t>
            </a:r>
          </a:p>
          <a:p>
            <a:r>
              <a:rPr lang="nb-NO" sz="4000" b="1" dirty="0"/>
              <a:t>Exchange</a:t>
            </a:r>
          </a:p>
          <a:p>
            <a:r>
              <a:rPr lang="nb-NO" sz="4000" b="1" dirty="0"/>
              <a:t>Positive </a:t>
            </a:r>
            <a:r>
              <a:rPr lang="nb-NO" sz="4000" b="1" dirty="0" err="1"/>
              <a:t>energy</a:t>
            </a:r>
            <a:endParaRPr lang="nb-NO" sz="4000" b="1" dirty="0"/>
          </a:p>
          <a:p>
            <a:r>
              <a:rPr lang="nb-NO" sz="4000" b="1" dirty="0"/>
              <a:t>New </a:t>
            </a:r>
            <a:r>
              <a:rPr lang="nb-NO" sz="4000" b="1" dirty="0" err="1"/>
              <a:t>approaches</a:t>
            </a:r>
            <a:endParaRPr lang="nb-NO" sz="4000" b="1" dirty="0"/>
          </a:p>
          <a:p>
            <a:r>
              <a:rPr lang="nb-NO" sz="4000" b="1" dirty="0" err="1"/>
              <a:t>Shared</a:t>
            </a:r>
            <a:r>
              <a:rPr lang="nb-NO" sz="4000" b="1" dirty="0"/>
              <a:t> </a:t>
            </a:r>
            <a:r>
              <a:rPr lang="nb-NO" sz="4000" b="1" dirty="0" err="1"/>
              <a:t>common</a:t>
            </a:r>
            <a:r>
              <a:rPr lang="nb-NO" sz="4000" b="1" dirty="0"/>
              <a:t> </a:t>
            </a:r>
            <a:r>
              <a:rPr lang="nb-NO" sz="4000" b="1" dirty="0" err="1"/>
              <a:t>values</a:t>
            </a:r>
            <a:r>
              <a:rPr lang="nb-NO" sz="4000" b="1" dirty="0"/>
              <a:t> </a:t>
            </a:r>
          </a:p>
          <a:p>
            <a:r>
              <a:rPr lang="nb-NO" sz="4000" b="1" dirty="0" err="1"/>
              <a:t>Share</a:t>
            </a:r>
            <a:r>
              <a:rPr lang="nb-NO" sz="4000" b="1" dirty="0"/>
              <a:t> </a:t>
            </a:r>
            <a:r>
              <a:rPr lang="nb-NO" sz="4000" b="1" dirty="0" err="1"/>
              <a:t>experiences</a:t>
            </a:r>
            <a:r>
              <a:rPr lang="nb-NO" sz="4000" b="1" dirty="0"/>
              <a:t> </a:t>
            </a:r>
          </a:p>
          <a:p>
            <a:r>
              <a:rPr lang="nb-NO" sz="4000" b="1" dirty="0"/>
              <a:t>Trust </a:t>
            </a:r>
          </a:p>
          <a:p>
            <a:endParaRPr lang="nb-NO" dirty="0"/>
          </a:p>
        </p:txBody>
      </p:sp>
      <p:sp>
        <p:nvSpPr>
          <p:cNvPr id="5" name="Text Placeholder 4">
            <a:extLst>
              <a:ext uri="{FF2B5EF4-FFF2-40B4-BE49-F238E27FC236}">
                <a16:creationId xmlns:a16="http://schemas.microsoft.com/office/drawing/2014/main" id="{D3521AEF-D7F3-0204-7A82-2D063ED52F74}"/>
              </a:ext>
            </a:extLst>
          </p:cNvPr>
          <p:cNvSpPr>
            <a:spLocks noGrp="1"/>
          </p:cNvSpPr>
          <p:nvPr>
            <p:ph type="body" sz="quarter" idx="11"/>
          </p:nvPr>
        </p:nvSpPr>
        <p:spPr/>
        <p:txBody>
          <a:bodyPr/>
          <a:lstStyle/>
          <a:p>
            <a:endParaRPr lang="nb-NO"/>
          </a:p>
        </p:txBody>
      </p:sp>
      <p:pic>
        <p:nvPicPr>
          <p:cNvPr id="8" name="Picture 4" descr="Workshop summarising bilateral and regional cooperation – report">
            <a:extLst>
              <a:ext uri="{FF2B5EF4-FFF2-40B4-BE49-F238E27FC236}">
                <a16:creationId xmlns:a16="http://schemas.microsoft.com/office/drawing/2014/main" id="{3F81B454-128F-E582-A7E3-D373FEA81185}"/>
              </a:ext>
            </a:extLst>
          </p:cNvPr>
          <p:cNvPicPr>
            <a:picLocks noGrp="1" noChangeAspect="1" noChangeArrowheads="1"/>
          </p:cNvPicPr>
          <p:nvPr>
            <p:ph type="pic" sz="quarter" idx="10"/>
          </p:nvPr>
        </p:nvPicPr>
        <p:blipFill>
          <a:blip r:embed="rId2">
            <a:extLst>
              <a:ext uri="{28A0092B-C50C-407E-A947-70E740481C1C}">
                <a14:useLocalDpi xmlns:a14="http://schemas.microsoft.com/office/drawing/2010/main" val="0"/>
              </a:ext>
            </a:extLst>
          </a:blip>
          <a:srcRect l="26654" r="26654"/>
          <a:stretch>
            <a:fillRect/>
          </a:stretch>
        </p:blipFill>
        <p:spPr bwMode="auto">
          <a:xfrm>
            <a:off x="9818915" y="2174612"/>
            <a:ext cx="4438196" cy="62803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Celebrating 20 years of the EEA Grants | EEA Grants">
            <a:extLst>
              <a:ext uri="{FF2B5EF4-FFF2-40B4-BE49-F238E27FC236}">
                <a16:creationId xmlns:a16="http://schemas.microsoft.com/office/drawing/2014/main" id="{DA7E6BA0-BFDD-B0EB-F42E-02AA91555A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571290" y="2186667"/>
            <a:ext cx="4101228" cy="294050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314F84C8-AEE9-D124-8AE4-C4B29FA56B9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571290" y="6272610"/>
            <a:ext cx="4101228" cy="218235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Fundacja Polskie Forum Migracyjne - Credits: Tomek Kaczor">
            <a:extLst>
              <a:ext uri="{FF2B5EF4-FFF2-40B4-BE49-F238E27FC236}">
                <a16:creationId xmlns:a16="http://schemas.microsoft.com/office/drawing/2014/main" id="{30564B7E-0AA7-3025-9456-C91B1CD2F2B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818915" y="9083492"/>
            <a:ext cx="4550624" cy="306818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Four young students visit the exhibition ‘What’s cooking’ at the POLIN museum as part of the Jewish Cultural Heritage project.  @POLIN Museum - Maciek Jaźwiecki">
            <a:extLst>
              <a:ext uri="{FF2B5EF4-FFF2-40B4-BE49-F238E27FC236}">
                <a16:creationId xmlns:a16="http://schemas.microsoft.com/office/drawing/2014/main" id="{FC595E3E-E4CF-3DAC-4C1B-4BEDF3E80B3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571290" y="9083491"/>
            <a:ext cx="4602276" cy="30681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64794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260386" y="20176"/>
            <a:ext cx="21861705" cy="3231654"/>
          </a:xfrm>
        </p:spPr>
        <p:txBody>
          <a:bodyPr/>
          <a:lstStyle/>
          <a:p>
            <a:pPr algn="ctr"/>
            <a:r>
              <a:rPr lang="nb-NO" dirty="0">
                <a:solidFill>
                  <a:schemeClr val="tx1"/>
                </a:solidFill>
              </a:rPr>
              <a:t>Setting the stage</a:t>
            </a:r>
            <a:br>
              <a:rPr lang="nb-NO" dirty="0">
                <a:solidFill>
                  <a:schemeClr val="tx1"/>
                </a:solidFill>
              </a:rPr>
            </a:br>
            <a:r>
              <a:rPr lang="nb-NO" dirty="0">
                <a:solidFill>
                  <a:schemeClr val="tx1"/>
                </a:solidFill>
              </a:rPr>
              <a:t>EEA Norway </a:t>
            </a:r>
            <a:r>
              <a:rPr lang="nb-NO" dirty="0" err="1">
                <a:solidFill>
                  <a:schemeClr val="tx1"/>
                </a:solidFill>
              </a:rPr>
              <a:t>Grants</a:t>
            </a:r>
            <a:r>
              <a:rPr lang="nb-NO" dirty="0">
                <a:solidFill>
                  <a:schemeClr val="tx1"/>
                </a:solidFill>
              </a:rPr>
              <a:t> </a:t>
            </a:r>
            <a:br>
              <a:rPr lang="nb-NO" dirty="0">
                <a:solidFill>
                  <a:schemeClr val="tx1"/>
                </a:solidFill>
              </a:rPr>
            </a:br>
            <a:r>
              <a:rPr lang="nb-NO" dirty="0">
                <a:solidFill>
                  <a:schemeClr val="tx1"/>
                </a:solidFill>
              </a:rPr>
              <a:t>2014-2021 in Poland</a:t>
            </a:r>
            <a:endParaRPr lang="en-GB" dirty="0">
              <a:solidFill>
                <a:schemeClr val="tx1"/>
              </a:solidFill>
            </a:endParaRPr>
          </a:p>
        </p:txBody>
      </p:sp>
      <p:sp>
        <p:nvSpPr>
          <p:cNvPr id="4" name="Plassholder for tekst 3"/>
          <p:cNvSpPr>
            <a:spLocks noGrp="1"/>
          </p:cNvSpPr>
          <p:nvPr>
            <p:ph type="body" sz="quarter" idx="10"/>
          </p:nvPr>
        </p:nvSpPr>
        <p:spPr>
          <a:xfrm>
            <a:off x="1259560" y="2630802"/>
            <a:ext cx="21861704" cy="1077218"/>
          </a:xfrm>
        </p:spPr>
        <p:txBody>
          <a:bodyPr/>
          <a:lstStyle/>
          <a:p>
            <a:endParaRPr lang="en-GB" sz="7000" dirty="0">
              <a:solidFill>
                <a:schemeClr val="accent2"/>
              </a:solidFill>
              <a:latin typeface="+mj-lt"/>
              <a:ea typeface="+mj-ea"/>
              <a:cs typeface="+mj-cs"/>
            </a:endParaRPr>
          </a:p>
        </p:txBody>
      </p:sp>
      <p:pic>
        <p:nvPicPr>
          <p:cNvPr id="5" name="Content Placeholder 6" descr="A screenshot of a computer&#10;&#10;Description automatically generated">
            <a:extLst>
              <a:ext uri="{FF2B5EF4-FFF2-40B4-BE49-F238E27FC236}">
                <a16:creationId xmlns:a16="http://schemas.microsoft.com/office/drawing/2014/main" id="{AD3852FC-EBC4-D3DA-692E-18204FB9664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19674" y="3792744"/>
            <a:ext cx="18357840" cy="8113572"/>
          </a:xfrm>
        </p:spPr>
      </p:pic>
    </p:spTree>
    <p:extLst>
      <p:ext uri="{BB962C8B-B14F-4D97-AF65-F5344CB8AC3E}">
        <p14:creationId xmlns:p14="http://schemas.microsoft.com/office/powerpoint/2010/main" val="37404823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err="1"/>
              <a:t>Partnerships</a:t>
            </a:r>
            <a:endParaRPr lang="en-GB" dirty="0"/>
          </a:p>
        </p:txBody>
      </p:sp>
      <p:sp>
        <p:nvSpPr>
          <p:cNvPr id="3" name="Plassholder for innhold 2"/>
          <p:cNvSpPr>
            <a:spLocks noGrp="1"/>
          </p:cNvSpPr>
          <p:nvPr>
            <p:ph idx="1"/>
          </p:nvPr>
        </p:nvSpPr>
        <p:spPr/>
        <p:txBody>
          <a:bodyPr/>
          <a:lstStyle/>
          <a:p>
            <a:endParaRPr lang="en-GB" dirty="0"/>
          </a:p>
        </p:txBody>
      </p:sp>
      <p:sp>
        <p:nvSpPr>
          <p:cNvPr id="4" name="Plassholder for tekst 3"/>
          <p:cNvSpPr>
            <a:spLocks noGrp="1"/>
          </p:cNvSpPr>
          <p:nvPr>
            <p:ph type="body" sz="quarter" idx="10"/>
          </p:nvPr>
        </p:nvSpPr>
        <p:spPr/>
        <p:txBody>
          <a:bodyPr/>
          <a:lstStyle/>
          <a:p>
            <a:endParaRPr lang="en-GB" dirty="0"/>
          </a:p>
        </p:txBody>
      </p:sp>
      <p:pic>
        <p:nvPicPr>
          <p:cNvPr id="5" name="Content Placeholder 5" descr="A close-up of a sign&#10;&#10;Description automatically generated">
            <a:extLst>
              <a:ext uri="{FF2B5EF4-FFF2-40B4-BE49-F238E27FC236}">
                <a16:creationId xmlns:a16="http://schemas.microsoft.com/office/drawing/2014/main" id="{28171DC5-A8B5-6158-7452-12E284ECAC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88340" y="3548657"/>
            <a:ext cx="19982250" cy="8413579"/>
          </a:xfrm>
          <a:prstGeom prst="rect">
            <a:avLst/>
          </a:prstGeom>
        </p:spPr>
      </p:pic>
    </p:spTree>
    <p:extLst>
      <p:ext uri="{BB962C8B-B14F-4D97-AF65-F5344CB8AC3E}">
        <p14:creationId xmlns:p14="http://schemas.microsoft.com/office/powerpoint/2010/main" val="1356244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B2B0C-DE37-DFA2-003D-725F83312BEC}"/>
              </a:ext>
            </a:extLst>
          </p:cNvPr>
          <p:cNvSpPr>
            <a:spLocks noGrp="1"/>
          </p:cNvSpPr>
          <p:nvPr>
            <p:ph type="title"/>
          </p:nvPr>
        </p:nvSpPr>
        <p:spPr/>
        <p:txBody>
          <a:bodyPr/>
          <a:lstStyle/>
          <a:p>
            <a:r>
              <a:rPr lang="nb-NO" dirty="0" err="1"/>
              <a:t>Partnerships</a:t>
            </a:r>
            <a:r>
              <a:rPr lang="nb-NO" dirty="0"/>
              <a:t> in </a:t>
            </a:r>
            <a:r>
              <a:rPr lang="nb-NO" dirty="0" err="1"/>
              <a:t>numbers</a:t>
            </a:r>
            <a:endParaRPr lang="nb-NO" dirty="0"/>
          </a:p>
        </p:txBody>
      </p:sp>
      <p:sp>
        <p:nvSpPr>
          <p:cNvPr id="4" name="Text Placeholder 3">
            <a:extLst>
              <a:ext uri="{FF2B5EF4-FFF2-40B4-BE49-F238E27FC236}">
                <a16:creationId xmlns:a16="http://schemas.microsoft.com/office/drawing/2014/main" id="{A4F9F844-87AA-488F-E699-A1D3F8364EE6}"/>
              </a:ext>
            </a:extLst>
          </p:cNvPr>
          <p:cNvSpPr>
            <a:spLocks noGrp="1"/>
          </p:cNvSpPr>
          <p:nvPr>
            <p:ph type="body" sz="quarter" idx="10"/>
          </p:nvPr>
        </p:nvSpPr>
        <p:spPr/>
        <p:txBody>
          <a:bodyPr/>
          <a:lstStyle/>
          <a:p>
            <a:endParaRPr lang="nb-NO"/>
          </a:p>
        </p:txBody>
      </p:sp>
      <p:pic>
        <p:nvPicPr>
          <p:cNvPr id="5" name="Content Placeholder 5" descr="A group of hands holding each other&#10;&#10;Description automatically generated">
            <a:extLst>
              <a:ext uri="{FF2B5EF4-FFF2-40B4-BE49-F238E27FC236}">
                <a16:creationId xmlns:a16="http://schemas.microsoft.com/office/drawing/2014/main" id="{7AB83220-FEB5-EC32-F00F-0357C5970A1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50572" y="3724803"/>
            <a:ext cx="17559270" cy="7358808"/>
          </a:xfrm>
        </p:spPr>
      </p:pic>
    </p:spTree>
    <p:extLst>
      <p:ext uri="{BB962C8B-B14F-4D97-AF65-F5344CB8AC3E}">
        <p14:creationId xmlns:p14="http://schemas.microsoft.com/office/powerpoint/2010/main" val="26315518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3">
            <a:extLst>
              <a:ext uri="{FF2B5EF4-FFF2-40B4-BE49-F238E27FC236}">
                <a16:creationId xmlns:a16="http://schemas.microsoft.com/office/drawing/2014/main" id="{14458F96-C4F5-344A-1353-9F2BC05C43B8}"/>
              </a:ext>
            </a:extLst>
          </p:cNvPr>
          <p:cNvSpPr/>
          <p:nvPr/>
        </p:nvSpPr>
        <p:spPr>
          <a:xfrm>
            <a:off x="7443116" y="0"/>
            <a:ext cx="1245510" cy="49329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AD67E">
              <a:alpha val="60000"/>
            </a:srgbClr>
          </a:solidFill>
          <a:ln w="6480">
            <a:solidFill>
              <a:srgbClr val="FFB500"/>
            </a:solidFill>
            <a:prstDash val="solid"/>
          </a:ln>
        </p:spPr>
        <p:txBody>
          <a:bodyPr vert="horz" wrap="square" lIns="124601" tIns="62300" rIns="124601" bIns="62300" anchor="t" anchorCtr="0" compatLnSpc="0">
            <a:spAutoFit/>
          </a:bodyPr>
          <a:lstStyle/>
          <a:p>
            <a:pPr hangingPunct="0"/>
            <a:endParaRPr lang="pl-PL" sz="2492">
              <a:latin typeface="Arial" pitchFamily="18"/>
              <a:ea typeface="Microsoft YaHei" pitchFamily="2"/>
              <a:cs typeface="Lucida Sans" pitchFamily="2"/>
            </a:endParaRPr>
          </a:p>
        </p:txBody>
      </p:sp>
      <p:sp>
        <p:nvSpPr>
          <p:cNvPr id="3" name="TextBox 4">
            <a:extLst>
              <a:ext uri="{FF2B5EF4-FFF2-40B4-BE49-F238E27FC236}">
                <a16:creationId xmlns:a16="http://schemas.microsoft.com/office/drawing/2014/main" id="{391C4B26-5BCD-0C8C-66DE-EF06EF0A9533}"/>
              </a:ext>
            </a:extLst>
          </p:cNvPr>
          <p:cNvSpPr/>
          <p:nvPr/>
        </p:nvSpPr>
        <p:spPr>
          <a:xfrm>
            <a:off x="15493833" y="1285882"/>
            <a:ext cx="607056" cy="49329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FFFF"/>
          </a:solidFill>
          <a:ln>
            <a:noFill/>
            <a:prstDash val="solid"/>
          </a:ln>
        </p:spPr>
        <p:txBody>
          <a:bodyPr vert="horz" wrap="square" lIns="124601" tIns="62300" rIns="124601" bIns="62300" anchor="t" anchorCtr="0" compatLnSpc="0">
            <a:spAutoFit/>
          </a:bodyPr>
          <a:lstStyle/>
          <a:p>
            <a:pPr hangingPunct="0"/>
            <a:endParaRPr lang="pl-PL" sz="2492">
              <a:latin typeface="Arial" pitchFamily="18"/>
              <a:ea typeface="Microsoft YaHei" pitchFamily="2"/>
              <a:cs typeface="Lucida Sans" pitchFamily="2"/>
            </a:endParaRPr>
          </a:p>
        </p:txBody>
      </p:sp>
      <p:sp>
        <p:nvSpPr>
          <p:cNvPr id="4" name="TextBox 2">
            <a:extLst>
              <a:ext uri="{FF2B5EF4-FFF2-40B4-BE49-F238E27FC236}">
                <a16:creationId xmlns:a16="http://schemas.microsoft.com/office/drawing/2014/main" id="{79C85CC1-43BC-4057-5EF7-6DBC75F46652}"/>
              </a:ext>
            </a:extLst>
          </p:cNvPr>
          <p:cNvSpPr/>
          <p:nvPr/>
        </p:nvSpPr>
        <p:spPr>
          <a:xfrm>
            <a:off x="8689125" y="13277479"/>
            <a:ext cx="6720477" cy="433593"/>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124601" tIns="62300" rIns="124601" bIns="62300" anchor="t" anchorCtr="0" compatLnSpc="0">
            <a:spAutoFit/>
          </a:bodyPr>
          <a:lstStyle/>
          <a:p>
            <a:r>
              <a:rPr lang="pl-PL" sz="1924">
                <a:solidFill>
                  <a:srgbClr val="000000"/>
                </a:solidFill>
                <a:latin typeface="Aptos" pitchFamily="18"/>
                <a:ea typeface="Microsoft YaHei" pitchFamily="2"/>
                <a:cs typeface="Lucida Sans" pitchFamily="2"/>
              </a:rPr>
              <a:t> I</a:t>
            </a:r>
            <a:r>
              <a:rPr lang="pl-PL" sz="1966">
                <a:solidFill>
                  <a:srgbClr val="000000"/>
                </a:solidFill>
                <a:latin typeface="Aptos" pitchFamily="18"/>
                <a:ea typeface="Microsoft YaHei" pitchFamily="2"/>
                <a:cs typeface="Lucida Sans" pitchFamily="2"/>
              </a:rPr>
              <a:t>T TAKES TWO TO TANGO 2024 – Poland</a:t>
            </a:r>
          </a:p>
        </p:txBody>
      </p:sp>
      <p:sp>
        <p:nvSpPr>
          <p:cNvPr id="5" name="TextBox 1">
            <a:extLst>
              <a:ext uri="{FF2B5EF4-FFF2-40B4-BE49-F238E27FC236}">
                <a16:creationId xmlns:a16="http://schemas.microsoft.com/office/drawing/2014/main" id="{9DB9E80E-6FC2-13E5-4620-46012701F535}"/>
              </a:ext>
            </a:extLst>
          </p:cNvPr>
          <p:cNvSpPr/>
          <p:nvPr/>
        </p:nvSpPr>
        <p:spPr>
          <a:xfrm>
            <a:off x="16190103" y="0"/>
            <a:ext cx="251700" cy="49329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w="6480">
            <a:solidFill>
              <a:srgbClr val="000000"/>
            </a:solidFill>
            <a:prstDash val="solid"/>
          </a:ln>
        </p:spPr>
        <p:txBody>
          <a:bodyPr vert="horz" wrap="none" lIns="124601" tIns="62300" rIns="124601" bIns="62300" anchor="t" anchorCtr="0" compatLnSpc="0">
            <a:spAutoFit/>
          </a:bodyPr>
          <a:lstStyle/>
          <a:p>
            <a:pPr hangingPunct="0"/>
            <a:endParaRPr lang="pl-PL" sz="2492">
              <a:latin typeface="Arial" pitchFamily="18"/>
              <a:ea typeface="Microsoft YaHei" pitchFamily="2"/>
              <a:cs typeface="Lucida Sans" pitchFamily="2"/>
            </a:endParaRPr>
          </a:p>
        </p:txBody>
      </p:sp>
      <p:sp>
        <p:nvSpPr>
          <p:cNvPr id="6" name="TextBox 5">
            <a:extLst>
              <a:ext uri="{FF2B5EF4-FFF2-40B4-BE49-F238E27FC236}">
                <a16:creationId xmlns:a16="http://schemas.microsoft.com/office/drawing/2014/main" id="{72A15878-CAA5-C712-D2E4-1B6C30075DF8}"/>
              </a:ext>
            </a:extLst>
          </p:cNvPr>
          <p:cNvSpPr txBox="1"/>
          <p:nvPr/>
        </p:nvSpPr>
        <p:spPr>
          <a:xfrm>
            <a:off x="6895055" y="1331235"/>
            <a:ext cx="11263561" cy="7191084"/>
          </a:xfrm>
          <a:prstGeom prst="rect">
            <a:avLst/>
          </a:prstGeom>
          <a:noFill/>
          <a:ln>
            <a:noFill/>
          </a:ln>
        </p:spPr>
        <p:txBody>
          <a:bodyPr vert="horz" wrap="none" lIns="124601" tIns="62300" rIns="124601" bIns="62300" anchorCtr="0" compatLnSpc="0">
            <a:spAutoFit/>
          </a:bodyPr>
          <a:lstStyle/>
          <a:p>
            <a:pPr algn="just" hangingPunct="0"/>
            <a:r>
              <a:rPr lang="pl-PL" sz="2769" b="1">
                <a:latin typeface="Calibri" pitchFamily="34"/>
                <a:ea typeface="Microsoft YaHei" pitchFamily="2"/>
                <a:cs typeface="Lucida Sans" pitchFamily="2"/>
              </a:rPr>
              <a:t>Programmes in Poland under the EEA and Norway Grants</a:t>
            </a:r>
          </a:p>
          <a:p>
            <a:pPr algn="just" hangingPunct="0"/>
            <a:r>
              <a:rPr lang="pl-PL" sz="2492">
                <a:latin typeface="Calibri" pitchFamily="34"/>
                <a:ea typeface="Microsoft YaHei" pitchFamily="2"/>
                <a:cs typeface="Lucida Sans" pitchFamily="2"/>
              </a:rPr>
              <a:t>Communication in Polish media / Radio Nowy Świat</a:t>
            </a:r>
          </a:p>
          <a:p>
            <a:pPr algn="just" hangingPunct="0"/>
            <a:endParaRPr lang="pl-PL" sz="2215">
              <a:latin typeface="Calibri" pitchFamily="34"/>
              <a:ea typeface="Microsoft YaHei" pitchFamily="2"/>
              <a:cs typeface="Lucida Sans" pitchFamily="2"/>
            </a:endParaRPr>
          </a:p>
          <a:p>
            <a:pPr algn="just" hangingPunct="0"/>
            <a:r>
              <a:rPr lang="pl-PL" sz="2215">
                <a:latin typeface="Calibri" pitchFamily="34"/>
                <a:ea typeface="Microsoft YaHei" pitchFamily="2"/>
                <a:cs typeface="Lucida Sans" pitchFamily="2"/>
              </a:rPr>
              <a:t>3 main areas: culture / history; green transition; security policy</a:t>
            </a:r>
          </a:p>
          <a:p>
            <a:pPr hangingPunct="0"/>
            <a:endParaRPr lang="pl-PL" sz="2215">
              <a:latin typeface="Calibri" pitchFamily="34"/>
              <a:ea typeface="Microsoft YaHei" pitchFamily="2"/>
              <a:cs typeface="Lucida Sans" pitchFamily="2"/>
            </a:endParaRPr>
          </a:p>
          <a:p>
            <a:pPr hangingPunct="0"/>
            <a:endParaRPr lang="pl-PL" sz="2215">
              <a:latin typeface="Calibri" pitchFamily="34"/>
              <a:ea typeface="Microsoft YaHei" pitchFamily="2"/>
              <a:cs typeface="Lucida Sans" pitchFamily="2"/>
            </a:endParaRPr>
          </a:p>
          <a:p>
            <a:pPr algn="just" hangingPunct="0"/>
            <a:r>
              <a:rPr lang="pl-PL" sz="2215" b="1">
                <a:latin typeface="Calibri" pitchFamily="34"/>
                <a:ea typeface="Microsoft YaHei" pitchFamily="2"/>
                <a:cs typeface="Lucida Sans" pitchFamily="2"/>
              </a:rPr>
              <a:t>CULTURE / HISTORY</a:t>
            </a:r>
          </a:p>
          <a:p>
            <a:pPr algn="just" hangingPunct="0"/>
            <a:r>
              <a:rPr lang="pl-PL" sz="2215">
                <a:latin typeface="Calibri" pitchFamily="34"/>
                <a:ea typeface="Microsoft YaHei" pitchFamily="2"/>
                <a:cs typeface="Lucida Sans" pitchFamily="2"/>
              </a:rPr>
              <a:t>Jewish Cultural Heritage: POLIN - Museum of the History of Polish Jews and Norwegian partners</a:t>
            </a:r>
          </a:p>
          <a:p>
            <a:pPr algn="just" hangingPunct="0"/>
            <a:endParaRPr lang="pl-PL" sz="2215" b="1">
              <a:latin typeface="Calibri" pitchFamily="34"/>
              <a:ea typeface="Microsoft YaHei" pitchFamily="2"/>
              <a:cs typeface="Lucida Sans" pitchFamily="2"/>
            </a:endParaRPr>
          </a:p>
          <a:p>
            <a:pPr algn="just" hangingPunct="0"/>
            <a:r>
              <a:rPr lang="pl-PL" sz="2215" b="1">
                <a:latin typeface="Calibri" pitchFamily="34"/>
                <a:ea typeface="Microsoft YaHei" pitchFamily="2"/>
                <a:cs typeface="Lucida Sans" pitchFamily="2"/>
              </a:rPr>
              <a:t>GREEN TRANSITION</a:t>
            </a:r>
          </a:p>
          <a:p>
            <a:pPr algn="just" hangingPunct="0"/>
            <a:r>
              <a:rPr lang="pl-PL" sz="2215">
                <a:latin typeface="Calibri" pitchFamily="34"/>
                <a:ea typeface="Microsoft YaHei" pitchFamily="2"/>
                <a:cs typeface="Lucida Sans" pitchFamily="2"/>
              </a:rPr>
              <a:t>Carbon Capture and Storage (CCS) technologies: opportunities for Poland and Norway</a:t>
            </a:r>
          </a:p>
          <a:p>
            <a:pPr algn="just" hangingPunct="0"/>
            <a:endParaRPr lang="pl-PL" sz="2215" b="1">
              <a:latin typeface="Calibri" pitchFamily="34"/>
              <a:ea typeface="Microsoft YaHei" pitchFamily="2"/>
              <a:cs typeface="Lucida Sans" pitchFamily="2"/>
            </a:endParaRPr>
          </a:p>
          <a:p>
            <a:pPr algn="just" hangingPunct="0"/>
            <a:r>
              <a:rPr lang="pl-PL" sz="2215" b="1">
                <a:latin typeface="Calibri" pitchFamily="34"/>
                <a:ea typeface="Microsoft YaHei" pitchFamily="2"/>
                <a:cs typeface="Lucida Sans" pitchFamily="2"/>
              </a:rPr>
              <a:t>SECURITY POLICY</a:t>
            </a:r>
          </a:p>
          <a:p>
            <a:pPr algn="just" hangingPunct="0"/>
            <a:r>
              <a:rPr lang="pl-PL" sz="2215">
                <a:latin typeface="Calibri" pitchFamily="34"/>
                <a:ea typeface="Microsoft YaHei" pitchFamily="2"/>
                <a:cs typeface="Lucida Sans" pitchFamily="2"/>
              </a:rPr>
              <a:t>NORPOLFACTOR: Polish–Norwegian Perceptions and Interactions</a:t>
            </a:r>
          </a:p>
          <a:p>
            <a:pPr algn="just" hangingPunct="0"/>
            <a:endParaRPr lang="pl-PL" sz="2215">
              <a:latin typeface="Calibri" pitchFamily="34"/>
              <a:ea typeface="Microsoft YaHei" pitchFamily="2"/>
              <a:cs typeface="Lucida Sans" pitchFamily="2"/>
            </a:endParaRPr>
          </a:p>
          <a:p>
            <a:pPr algn="just" hangingPunct="0"/>
            <a:endParaRPr lang="pl-PL" sz="2215">
              <a:latin typeface="Calibri" pitchFamily="34"/>
              <a:ea typeface="Microsoft YaHei" pitchFamily="2"/>
              <a:cs typeface="Lucida Sans" pitchFamily="2"/>
            </a:endParaRPr>
          </a:p>
          <a:p>
            <a:pPr algn="just" hangingPunct="0"/>
            <a:endParaRPr lang="pl-PL" sz="2215">
              <a:latin typeface="Calibri" pitchFamily="34"/>
              <a:ea typeface="Microsoft YaHei" pitchFamily="2"/>
              <a:cs typeface="Lucida Sans" pitchFamily="2"/>
            </a:endParaRPr>
          </a:p>
          <a:p>
            <a:pPr algn="just" hangingPunct="0"/>
            <a:r>
              <a:rPr lang="pl-PL" sz="2215">
                <a:latin typeface="Calibri" pitchFamily="34"/>
                <a:ea typeface="Microsoft YaHei" pitchFamily="2"/>
                <a:cs typeface="Lucida Sans" pitchFamily="2"/>
              </a:rPr>
              <a:t>Estimated time of communication in media: December 2024 / January 2025</a:t>
            </a:r>
          </a:p>
          <a:p>
            <a:pPr algn="just" hangingPunct="0"/>
            <a:endParaRPr lang="pl-PL" sz="2215">
              <a:latin typeface="Calibri" pitchFamily="34"/>
              <a:ea typeface="Microsoft YaHei" pitchFamily="2"/>
              <a:cs typeface="Lucida Sans" pitchFamily="2"/>
            </a:endParaRPr>
          </a:p>
          <a:p>
            <a:pPr algn="just" hangingPunct="0"/>
            <a:r>
              <a:rPr lang="pl-PL" sz="2215">
                <a:latin typeface="Calibri" pitchFamily="34"/>
                <a:ea typeface="Microsoft YaHei" pitchFamily="2"/>
                <a:cs typeface="Lucida Sans" pitchFamily="2"/>
              </a:rPr>
              <a:t>Form of communication: on-air interviews / content on demand</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3">
            <a:extLst>
              <a:ext uri="{FF2B5EF4-FFF2-40B4-BE49-F238E27FC236}">
                <a16:creationId xmlns:a16="http://schemas.microsoft.com/office/drawing/2014/main" id="{7318B868-D6FC-3FB3-97E5-3BE491C67253}"/>
              </a:ext>
            </a:extLst>
          </p:cNvPr>
          <p:cNvSpPr/>
          <p:nvPr/>
        </p:nvSpPr>
        <p:spPr>
          <a:xfrm>
            <a:off x="7443116" y="0"/>
            <a:ext cx="1245510" cy="49329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AD67E">
              <a:alpha val="60000"/>
            </a:srgbClr>
          </a:solidFill>
          <a:ln w="6480">
            <a:solidFill>
              <a:srgbClr val="FFB500"/>
            </a:solidFill>
            <a:prstDash val="solid"/>
          </a:ln>
        </p:spPr>
        <p:txBody>
          <a:bodyPr vert="horz" wrap="square" lIns="124601" tIns="62300" rIns="124601" bIns="62300" anchor="t" anchorCtr="0" compatLnSpc="0">
            <a:spAutoFit/>
          </a:bodyPr>
          <a:lstStyle/>
          <a:p>
            <a:pPr hangingPunct="0"/>
            <a:endParaRPr lang="pl-PL" sz="2492">
              <a:latin typeface="Arial" pitchFamily="18"/>
              <a:ea typeface="Microsoft YaHei" pitchFamily="2"/>
              <a:cs typeface="Lucida Sans" pitchFamily="2"/>
            </a:endParaRPr>
          </a:p>
        </p:txBody>
      </p:sp>
      <p:sp>
        <p:nvSpPr>
          <p:cNvPr id="3" name="TextBox 4">
            <a:extLst>
              <a:ext uri="{FF2B5EF4-FFF2-40B4-BE49-F238E27FC236}">
                <a16:creationId xmlns:a16="http://schemas.microsoft.com/office/drawing/2014/main" id="{4B609F62-AAF2-F403-2481-F26386FB1BD2}"/>
              </a:ext>
            </a:extLst>
          </p:cNvPr>
          <p:cNvSpPr/>
          <p:nvPr/>
        </p:nvSpPr>
        <p:spPr>
          <a:xfrm>
            <a:off x="15493833" y="1285882"/>
            <a:ext cx="607056" cy="49329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FFFF"/>
          </a:solidFill>
          <a:ln>
            <a:noFill/>
            <a:prstDash val="solid"/>
          </a:ln>
        </p:spPr>
        <p:txBody>
          <a:bodyPr vert="horz" wrap="square" lIns="124601" tIns="62300" rIns="124601" bIns="62300" anchor="t" anchorCtr="0" compatLnSpc="0">
            <a:spAutoFit/>
          </a:bodyPr>
          <a:lstStyle/>
          <a:p>
            <a:pPr hangingPunct="0"/>
            <a:endParaRPr lang="pl-PL" sz="2492">
              <a:latin typeface="Arial" pitchFamily="18"/>
              <a:ea typeface="Microsoft YaHei" pitchFamily="2"/>
              <a:cs typeface="Lucida Sans" pitchFamily="2"/>
            </a:endParaRPr>
          </a:p>
        </p:txBody>
      </p:sp>
      <p:sp>
        <p:nvSpPr>
          <p:cNvPr id="4" name="TextBox 2">
            <a:extLst>
              <a:ext uri="{FF2B5EF4-FFF2-40B4-BE49-F238E27FC236}">
                <a16:creationId xmlns:a16="http://schemas.microsoft.com/office/drawing/2014/main" id="{AF2CDC94-AC47-29E3-EEA2-047D7692EFCD}"/>
              </a:ext>
            </a:extLst>
          </p:cNvPr>
          <p:cNvSpPr/>
          <p:nvPr/>
        </p:nvSpPr>
        <p:spPr>
          <a:xfrm>
            <a:off x="8689125" y="13277479"/>
            <a:ext cx="6720477" cy="433593"/>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124601" tIns="62300" rIns="124601" bIns="62300" anchor="t" anchorCtr="0" compatLnSpc="0">
            <a:spAutoFit/>
          </a:bodyPr>
          <a:lstStyle/>
          <a:p>
            <a:r>
              <a:rPr lang="pl-PL" sz="1924">
                <a:solidFill>
                  <a:srgbClr val="000000"/>
                </a:solidFill>
                <a:latin typeface="Aptos" pitchFamily="18"/>
                <a:ea typeface="Microsoft YaHei" pitchFamily="2"/>
                <a:cs typeface="Lucida Sans" pitchFamily="2"/>
              </a:rPr>
              <a:t> I</a:t>
            </a:r>
            <a:r>
              <a:rPr lang="pl-PL" sz="1966">
                <a:solidFill>
                  <a:srgbClr val="000000"/>
                </a:solidFill>
                <a:latin typeface="Aptos" pitchFamily="18"/>
                <a:ea typeface="Microsoft YaHei" pitchFamily="2"/>
                <a:cs typeface="Lucida Sans" pitchFamily="2"/>
              </a:rPr>
              <a:t>T TAKES TWO TO TANGO 2024 – Poland</a:t>
            </a:r>
          </a:p>
        </p:txBody>
      </p:sp>
      <p:sp>
        <p:nvSpPr>
          <p:cNvPr id="5" name="TextBox 1">
            <a:extLst>
              <a:ext uri="{FF2B5EF4-FFF2-40B4-BE49-F238E27FC236}">
                <a16:creationId xmlns:a16="http://schemas.microsoft.com/office/drawing/2014/main" id="{0BFD5B69-FDDC-A68D-E9CA-81FD586FA7FD}"/>
              </a:ext>
            </a:extLst>
          </p:cNvPr>
          <p:cNvSpPr/>
          <p:nvPr/>
        </p:nvSpPr>
        <p:spPr>
          <a:xfrm>
            <a:off x="16190103" y="0"/>
            <a:ext cx="251700" cy="49329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w="6480">
            <a:solidFill>
              <a:srgbClr val="000000"/>
            </a:solidFill>
            <a:prstDash val="solid"/>
          </a:ln>
        </p:spPr>
        <p:txBody>
          <a:bodyPr vert="horz" wrap="none" lIns="124601" tIns="62300" rIns="124601" bIns="62300" anchor="t" anchorCtr="0" compatLnSpc="0">
            <a:spAutoFit/>
          </a:bodyPr>
          <a:lstStyle/>
          <a:p>
            <a:pPr hangingPunct="0"/>
            <a:endParaRPr lang="pl-PL" sz="2492">
              <a:latin typeface="Arial" pitchFamily="18"/>
              <a:ea typeface="Microsoft YaHei" pitchFamily="2"/>
              <a:cs typeface="Lucida Sans" pitchFamily="2"/>
            </a:endParaRPr>
          </a:p>
        </p:txBody>
      </p:sp>
      <p:sp>
        <p:nvSpPr>
          <p:cNvPr id="6" name="TextBox 5">
            <a:extLst>
              <a:ext uri="{FF2B5EF4-FFF2-40B4-BE49-F238E27FC236}">
                <a16:creationId xmlns:a16="http://schemas.microsoft.com/office/drawing/2014/main" id="{EEF37339-55CD-2242-75B6-82EDDB05F558}"/>
              </a:ext>
            </a:extLst>
          </p:cNvPr>
          <p:cNvSpPr txBox="1"/>
          <p:nvPr/>
        </p:nvSpPr>
        <p:spPr>
          <a:xfrm>
            <a:off x="9038007" y="1331235"/>
            <a:ext cx="17618569" cy="1686244"/>
          </a:xfrm>
          <a:prstGeom prst="rect">
            <a:avLst/>
          </a:prstGeom>
          <a:noFill/>
          <a:ln>
            <a:noFill/>
          </a:ln>
        </p:spPr>
        <p:txBody>
          <a:bodyPr vert="horz" wrap="none" lIns="124601" tIns="62300" rIns="124601" bIns="62300" anchorCtr="0" compatLnSpc="0">
            <a:spAutoFit/>
          </a:bodyPr>
          <a:lstStyle/>
          <a:p>
            <a:pPr hangingPunct="0"/>
            <a:r>
              <a:rPr lang="pl-PL" sz="2769" b="1">
                <a:latin typeface="Calibri" pitchFamily="34"/>
                <a:ea typeface="Microsoft YaHei" pitchFamily="2"/>
                <a:cs typeface="Lucida Sans" pitchFamily="2"/>
              </a:rPr>
              <a:t>Security Policy</a:t>
            </a:r>
          </a:p>
          <a:p>
            <a:pPr algn="just" hangingPunct="0"/>
            <a:r>
              <a:rPr lang="pl-PL" sz="2492">
                <a:latin typeface="Calibri" pitchFamily="34"/>
                <a:ea typeface="Microsoft YaHei" pitchFamily="2"/>
                <a:cs typeface="Lucida Sans" pitchFamily="2"/>
              </a:rPr>
              <a:t>NORPOLFACTOR: Polish–Norwegian Perceptions and Interactions</a:t>
            </a:r>
            <a:br>
              <a:rPr lang="pl-PL" sz="2492">
                <a:latin typeface="Calibri" pitchFamily="34"/>
                <a:ea typeface="Microsoft YaHei" pitchFamily="2"/>
                <a:cs typeface="Lucida Sans" pitchFamily="2"/>
              </a:rPr>
            </a:br>
            <a:br>
              <a:rPr lang="pl-PL" sz="2492">
                <a:latin typeface="Calibri" pitchFamily="34"/>
                <a:ea typeface="Microsoft YaHei" pitchFamily="2"/>
                <a:cs typeface="Lucida Sans" pitchFamily="2"/>
              </a:rPr>
            </a:br>
            <a:r>
              <a:rPr lang="pl-PL" sz="2215">
                <a:latin typeface="Calibri" pitchFamily="34"/>
                <a:ea typeface="Microsoft YaHei" pitchFamily="2"/>
                <a:cs typeface="Lucida Sans" pitchFamily="2"/>
              </a:rPr>
              <a:t>Report on security landscape. Publisher:</a:t>
            </a:r>
            <a:r>
              <a:rPr lang="pl-PL" sz="2215" b="1">
                <a:latin typeface="Calibri" pitchFamily="34"/>
                <a:ea typeface="Microsoft YaHei" pitchFamily="2"/>
                <a:cs typeface="Lucida Sans" pitchFamily="2"/>
              </a:rPr>
              <a:t> Casimir Pulaski Foundation</a:t>
            </a:r>
            <a:r>
              <a:rPr lang="pl-PL" sz="2215">
                <a:latin typeface="Calibri" pitchFamily="34"/>
                <a:ea typeface="Microsoft YaHei" pitchFamily="2"/>
                <a:cs typeface="Lucida Sans" pitchFamily="2"/>
              </a:rPr>
              <a:t> (PL) and </a:t>
            </a:r>
            <a:r>
              <a:rPr lang="pl-PL" sz="2215" b="1">
                <a:latin typeface="Calibri" pitchFamily="34"/>
                <a:ea typeface="Microsoft YaHei" pitchFamily="2"/>
                <a:cs typeface="Lucida Sans" pitchFamily="2"/>
              </a:rPr>
              <a:t>Norwegian Institute of International Affairs </a:t>
            </a:r>
            <a:r>
              <a:rPr lang="pl-PL" sz="2215">
                <a:latin typeface="Calibri" pitchFamily="34"/>
                <a:ea typeface="Microsoft YaHei" pitchFamily="2"/>
                <a:cs typeface="Lucida Sans" pitchFamily="2"/>
              </a:rPr>
              <a:t>(NOR). Published June 2024.</a:t>
            </a:r>
          </a:p>
        </p:txBody>
      </p:sp>
      <p:pic>
        <p:nvPicPr>
          <p:cNvPr id="7" name="Picture 6">
            <a:extLst>
              <a:ext uri="{FF2B5EF4-FFF2-40B4-BE49-F238E27FC236}">
                <a16:creationId xmlns:a16="http://schemas.microsoft.com/office/drawing/2014/main" id="{3CBE60DA-2ADB-75D6-A6DA-DA683AA236AD}"/>
              </a:ext>
            </a:extLst>
          </p:cNvPr>
          <p:cNvPicPr>
            <a:picLocks noChangeAspect="1"/>
          </p:cNvPicPr>
          <p:nvPr/>
        </p:nvPicPr>
        <p:blipFill>
          <a:blip r:embed="rId3">
            <a:lum/>
            <a:alphaModFix/>
          </a:blip>
          <a:srcRect/>
          <a:stretch>
            <a:fillRect/>
          </a:stretch>
        </p:blipFill>
        <p:spPr>
          <a:xfrm>
            <a:off x="9636092" y="4485634"/>
            <a:ext cx="5455529" cy="7376377"/>
          </a:xfrm>
          <a:prstGeom prst="rect">
            <a:avLst/>
          </a:prstGeom>
          <a:noFill/>
          <a:ln>
            <a:noFill/>
          </a:ln>
        </p:spPr>
      </p:pic>
      <p:sp>
        <p:nvSpPr>
          <p:cNvPr id="8" name="TextBox 7">
            <a:extLst>
              <a:ext uri="{FF2B5EF4-FFF2-40B4-BE49-F238E27FC236}">
                <a16:creationId xmlns:a16="http://schemas.microsoft.com/office/drawing/2014/main" id="{C662EFC1-EA55-C4FB-A451-4D1B4248FD07}"/>
              </a:ext>
            </a:extLst>
          </p:cNvPr>
          <p:cNvSpPr txBox="1"/>
          <p:nvPr/>
        </p:nvSpPr>
        <p:spPr>
          <a:xfrm>
            <a:off x="9519465" y="11862011"/>
            <a:ext cx="4574101" cy="385824"/>
          </a:xfrm>
          <a:prstGeom prst="rect">
            <a:avLst/>
          </a:prstGeom>
          <a:noFill/>
          <a:ln>
            <a:noFill/>
          </a:ln>
        </p:spPr>
        <p:txBody>
          <a:bodyPr vert="horz" wrap="none" lIns="124601" tIns="62300" rIns="124601" bIns="62300" anchorCtr="0" compatLnSpc="0">
            <a:spAutoFit/>
          </a:bodyPr>
          <a:lstStyle/>
          <a:p>
            <a:pPr hangingPunct="0"/>
            <a:r>
              <a:rPr lang="pl-PL" sz="1661">
                <a:latin typeface="Calibri" pitchFamily="34"/>
                <a:ea typeface="Microsoft YaHei" pitchFamily="2"/>
                <a:cs typeface="Lucida Sans" pitchFamily="2"/>
              </a:rPr>
              <a:t>Pic.: screenshot, Casimir Pulaski Foundation, NUIP</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3">
            <a:extLst>
              <a:ext uri="{FF2B5EF4-FFF2-40B4-BE49-F238E27FC236}">
                <a16:creationId xmlns:a16="http://schemas.microsoft.com/office/drawing/2014/main" id="{761DF5BC-457F-6319-55FB-67D5A5707AAC}"/>
              </a:ext>
            </a:extLst>
          </p:cNvPr>
          <p:cNvSpPr/>
          <p:nvPr/>
        </p:nvSpPr>
        <p:spPr>
          <a:xfrm>
            <a:off x="7443116" y="0"/>
            <a:ext cx="1245510" cy="49329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AD67E">
              <a:alpha val="60000"/>
            </a:srgbClr>
          </a:solidFill>
          <a:ln w="6480">
            <a:solidFill>
              <a:srgbClr val="FFB500"/>
            </a:solidFill>
            <a:prstDash val="solid"/>
          </a:ln>
        </p:spPr>
        <p:txBody>
          <a:bodyPr vert="horz" wrap="square" lIns="124601" tIns="62300" rIns="124601" bIns="62300" anchor="t" anchorCtr="0" compatLnSpc="0">
            <a:spAutoFit/>
          </a:bodyPr>
          <a:lstStyle/>
          <a:p>
            <a:pPr hangingPunct="0"/>
            <a:endParaRPr lang="pl-PL" sz="2492">
              <a:latin typeface="Arial" pitchFamily="18"/>
              <a:ea typeface="Microsoft YaHei" pitchFamily="2"/>
              <a:cs typeface="Lucida Sans" pitchFamily="2"/>
            </a:endParaRPr>
          </a:p>
        </p:txBody>
      </p:sp>
      <p:sp>
        <p:nvSpPr>
          <p:cNvPr id="3" name="TextBox 4">
            <a:extLst>
              <a:ext uri="{FF2B5EF4-FFF2-40B4-BE49-F238E27FC236}">
                <a16:creationId xmlns:a16="http://schemas.microsoft.com/office/drawing/2014/main" id="{BB90AE36-CD14-9E50-9A2A-D2F39EBE7567}"/>
              </a:ext>
            </a:extLst>
          </p:cNvPr>
          <p:cNvSpPr/>
          <p:nvPr/>
        </p:nvSpPr>
        <p:spPr>
          <a:xfrm>
            <a:off x="15493833" y="1285882"/>
            <a:ext cx="607056" cy="49329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FFFF"/>
          </a:solidFill>
          <a:ln>
            <a:noFill/>
            <a:prstDash val="solid"/>
          </a:ln>
        </p:spPr>
        <p:txBody>
          <a:bodyPr vert="horz" wrap="square" lIns="124601" tIns="62300" rIns="124601" bIns="62300" anchor="t" anchorCtr="0" compatLnSpc="0">
            <a:spAutoFit/>
          </a:bodyPr>
          <a:lstStyle/>
          <a:p>
            <a:pPr hangingPunct="0"/>
            <a:endParaRPr lang="pl-PL" sz="2492">
              <a:latin typeface="Arial" pitchFamily="18"/>
              <a:ea typeface="Microsoft YaHei" pitchFamily="2"/>
              <a:cs typeface="Lucida Sans" pitchFamily="2"/>
            </a:endParaRPr>
          </a:p>
        </p:txBody>
      </p:sp>
      <p:sp>
        <p:nvSpPr>
          <p:cNvPr id="4" name="TextBox 2">
            <a:extLst>
              <a:ext uri="{FF2B5EF4-FFF2-40B4-BE49-F238E27FC236}">
                <a16:creationId xmlns:a16="http://schemas.microsoft.com/office/drawing/2014/main" id="{01441B42-CA8C-33B4-88C5-CCA3DFCE7A8F}"/>
              </a:ext>
            </a:extLst>
          </p:cNvPr>
          <p:cNvSpPr/>
          <p:nvPr/>
        </p:nvSpPr>
        <p:spPr>
          <a:xfrm>
            <a:off x="8689125" y="13277479"/>
            <a:ext cx="6720477" cy="433593"/>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124601" tIns="62300" rIns="124601" bIns="62300" anchor="t" anchorCtr="0" compatLnSpc="0">
            <a:spAutoFit/>
          </a:bodyPr>
          <a:lstStyle/>
          <a:p>
            <a:r>
              <a:rPr lang="pl-PL" sz="1924">
                <a:solidFill>
                  <a:srgbClr val="000000"/>
                </a:solidFill>
                <a:latin typeface="Aptos" pitchFamily="18"/>
                <a:ea typeface="Microsoft YaHei" pitchFamily="2"/>
                <a:cs typeface="Lucida Sans" pitchFamily="2"/>
              </a:rPr>
              <a:t> I</a:t>
            </a:r>
            <a:r>
              <a:rPr lang="pl-PL" sz="1966">
                <a:solidFill>
                  <a:srgbClr val="000000"/>
                </a:solidFill>
                <a:latin typeface="Aptos" pitchFamily="18"/>
                <a:ea typeface="Microsoft YaHei" pitchFamily="2"/>
                <a:cs typeface="Lucida Sans" pitchFamily="2"/>
              </a:rPr>
              <a:t>T TAKES TWO TO TANGO 2024 – Poland</a:t>
            </a:r>
          </a:p>
        </p:txBody>
      </p:sp>
      <p:sp>
        <p:nvSpPr>
          <p:cNvPr id="5" name="TextBox 1">
            <a:extLst>
              <a:ext uri="{FF2B5EF4-FFF2-40B4-BE49-F238E27FC236}">
                <a16:creationId xmlns:a16="http://schemas.microsoft.com/office/drawing/2014/main" id="{C44B13A7-D149-6A8A-8241-52AA8F00C5B1}"/>
              </a:ext>
            </a:extLst>
          </p:cNvPr>
          <p:cNvSpPr/>
          <p:nvPr/>
        </p:nvSpPr>
        <p:spPr>
          <a:xfrm>
            <a:off x="16190103" y="0"/>
            <a:ext cx="251700" cy="49329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w="6480">
            <a:solidFill>
              <a:srgbClr val="000000"/>
            </a:solidFill>
            <a:prstDash val="solid"/>
          </a:ln>
        </p:spPr>
        <p:txBody>
          <a:bodyPr vert="horz" wrap="none" lIns="124601" tIns="62300" rIns="124601" bIns="62300" anchor="t" anchorCtr="0" compatLnSpc="0">
            <a:spAutoFit/>
          </a:bodyPr>
          <a:lstStyle/>
          <a:p>
            <a:pPr hangingPunct="0"/>
            <a:endParaRPr lang="pl-PL" sz="2492">
              <a:latin typeface="Arial" pitchFamily="18"/>
              <a:ea typeface="Microsoft YaHei" pitchFamily="2"/>
              <a:cs typeface="Lucida Sans" pitchFamily="2"/>
            </a:endParaRPr>
          </a:p>
        </p:txBody>
      </p:sp>
      <p:sp>
        <p:nvSpPr>
          <p:cNvPr id="6" name="TextBox 5">
            <a:extLst>
              <a:ext uri="{FF2B5EF4-FFF2-40B4-BE49-F238E27FC236}">
                <a16:creationId xmlns:a16="http://schemas.microsoft.com/office/drawing/2014/main" id="{63485B21-21C1-A1E2-C9DA-909BFA6A9B88}"/>
              </a:ext>
            </a:extLst>
          </p:cNvPr>
          <p:cNvSpPr txBox="1"/>
          <p:nvPr/>
        </p:nvSpPr>
        <p:spPr>
          <a:xfrm>
            <a:off x="9038008" y="1331235"/>
            <a:ext cx="35235636" cy="3723468"/>
          </a:xfrm>
          <a:prstGeom prst="rect">
            <a:avLst/>
          </a:prstGeom>
          <a:noFill/>
          <a:ln>
            <a:noFill/>
          </a:ln>
        </p:spPr>
        <p:txBody>
          <a:bodyPr vert="horz" wrap="none" lIns="124601" tIns="62300" rIns="124601" bIns="62300" anchorCtr="0" compatLnSpc="0">
            <a:spAutoFit/>
          </a:bodyPr>
          <a:lstStyle/>
          <a:p>
            <a:pPr hangingPunct="0"/>
            <a:r>
              <a:rPr lang="pl-PL" sz="2769" b="1">
                <a:latin typeface="Calibri" pitchFamily="34"/>
                <a:ea typeface="Microsoft YaHei" pitchFamily="2"/>
                <a:cs typeface="Lucida Sans" pitchFamily="2"/>
              </a:rPr>
              <a:t>Security Policy</a:t>
            </a:r>
            <a:br>
              <a:rPr lang="pl-PL" sz="2492">
                <a:latin typeface="Calibri" pitchFamily="34"/>
                <a:ea typeface="Microsoft YaHei" pitchFamily="2"/>
                <a:cs typeface="Lucida Sans" pitchFamily="2"/>
              </a:rPr>
            </a:br>
            <a:r>
              <a:rPr lang="pl-PL" sz="2492">
                <a:latin typeface="Calibri" pitchFamily="34"/>
                <a:ea typeface="Microsoft YaHei" pitchFamily="2"/>
                <a:cs typeface="Lucida Sans" pitchFamily="2"/>
              </a:rPr>
              <a:t>NORPOLFACTOR: Polish–Norwegian Perceptions and Interactions</a:t>
            </a:r>
          </a:p>
          <a:p>
            <a:pPr hangingPunct="0"/>
            <a:endParaRPr lang="pl-PL" sz="2215">
              <a:latin typeface="Calibri" pitchFamily="34"/>
              <a:ea typeface="Microsoft YaHei" pitchFamily="2"/>
              <a:cs typeface="Lucida Sans" pitchFamily="2"/>
            </a:endParaRPr>
          </a:p>
          <a:p>
            <a:pPr hangingPunct="0"/>
            <a:endParaRPr lang="pl-PL" sz="2215">
              <a:latin typeface="Calibri" pitchFamily="34"/>
              <a:ea typeface="Microsoft YaHei" pitchFamily="2"/>
              <a:cs typeface="Lucida Sans" pitchFamily="2"/>
            </a:endParaRPr>
          </a:p>
          <a:p>
            <a:pPr hangingPunct="0"/>
            <a:endParaRPr lang="pl-PL" sz="2215">
              <a:latin typeface="Calibri" pitchFamily="34"/>
              <a:ea typeface="Microsoft YaHei" pitchFamily="2"/>
              <a:cs typeface="Lucida Sans" pitchFamily="2"/>
            </a:endParaRPr>
          </a:p>
          <a:p>
            <a:pPr hangingPunct="0"/>
            <a:endParaRPr lang="pl-PL" sz="2215">
              <a:latin typeface="Calibri" pitchFamily="34"/>
              <a:ea typeface="Microsoft YaHei" pitchFamily="2"/>
              <a:cs typeface="Lucida Sans" pitchFamily="2"/>
            </a:endParaRPr>
          </a:p>
          <a:p>
            <a:pPr hangingPunct="0"/>
            <a:endParaRPr lang="pl-PL" sz="2215">
              <a:latin typeface="Calibri" pitchFamily="34"/>
              <a:ea typeface="Microsoft YaHei" pitchFamily="2"/>
              <a:cs typeface="Lucida Sans" pitchFamily="2"/>
            </a:endParaRPr>
          </a:p>
          <a:p>
            <a:pPr algn="just" hangingPunct="0"/>
            <a:r>
              <a:rPr lang="pl-PL" sz="2215">
                <a:latin typeface="Calibri" pitchFamily="34"/>
                <a:ea typeface="Microsoft YaHei" pitchFamily="2"/>
                <a:cs typeface="Lucida Sans" pitchFamily="2"/>
              </a:rPr>
              <a:t>One of deliverables of the NORPOLFACTOR project was a working paper, which maps </a:t>
            </a:r>
            <a:r>
              <a:rPr lang="pl-PL" sz="2215" b="1">
                <a:latin typeface="Calibri" pitchFamily="34"/>
                <a:ea typeface="Microsoft YaHei" pitchFamily="2"/>
                <a:cs typeface="Lucida Sans" pitchFamily="2"/>
              </a:rPr>
              <a:t>mutual perceptions</a:t>
            </a:r>
            <a:r>
              <a:rPr lang="pl-PL" sz="2215">
                <a:latin typeface="Calibri" pitchFamily="34"/>
                <a:ea typeface="Microsoft YaHei" pitchFamily="2"/>
                <a:cs typeface="Lucida Sans" pitchFamily="2"/>
              </a:rPr>
              <a:t> of Poland in Norway and Norway in Poland, and the </a:t>
            </a:r>
            <a:r>
              <a:rPr lang="pl-PL" sz="2215" b="1">
                <a:latin typeface="Calibri" pitchFamily="34"/>
                <a:ea typeface="Microsoft YaHei" pitchFamily="2"/>
                <a:cs typeface="Lucida Sans" pitchFamily="2"/>
              </a:rPr>
              <a:t>basic ideas informing their approaches</a:t>
            </a:r>
            <a:r>
              <a:rPr lang="pl-PL" sz="2215">
                <a:latin typeface="Calibri" pitchFamily="34"/>
                <a:ea typeface="Microsoft YaHei" pitchFamily="2"/>
                <a:cs typeface="Lucida Sans" pitchFamily="2"/>
              </a:rPr>
              <a:t> to security-related challenges caused by their location in Russia’s neighbourhood.</a:t>
            </a:r>
          </a:p>
          <a:p>
            <a:pPr algn="just" hangingPunct="0"/>
            <a:endParaRPr lang="pl-PL" sz="2215" b="1">
              <a:latin typeface="Calibri" pitchFamily="34"/>
              <a:ea typeface="Microsoft YaHei" pitchFamily="2"/>
              <a:cs typeface="Lucida Sans" pitchFamily="2"/>
            </a:endParaRPr>
          </a:p>
          <a:p>
            <a:pPr algn="just" hangingPunct="0"/>
            <a:r>
              <a:rPr lang="pl-PL" sz="2215" b="1">
                <a:latin typeface="Calibri" pitchFamily="34"/>
                <a:ea typeface="Microsoft YaHei" pitchFamily="2"/>
                <a:cs typeface="Lucida Sans" pitchFamily="2"/>
              </a:rPr>
              <a:t>The aim of the project</a:t>
            </a:r>
            <a:r>
              <a:rPr lang="pl-PL" sz="2215">
                <a:latin typeface="Calibri" pitchFamily="34"/>
                <a:ea typeface="Microsoft YaHei" pitchFamily="2"/>
                <a:cs typeface="Lucida Sans" pitchFamily="2"/>
              </a:rPr>
              <a:t> ”Norway and Poland as actors in a changing security landscape” (NorPolFactor) is to develop enhanced knowledge of the security-related challenges, risks and threats Poland and Norway face in their strategic environment in the aftermath of the Russian invasion of Ukraine in 2022.</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3">
            <a:extLst>
              <a:ext uri="{FF2B5EF4-FFF2-40B4-BE49-F238E27FC236}">
                <a16:creationId xmlns:a16="http://schemas.microsoft.com/office/drawing/2014/main" id="{CB37247B-BEE9-5393-38DB-45D3EC22C983}"/>
              </a:ext>
            </a:extLst>
          </p:cNvPr>
          <p:cNvSpPr/>
          <p:nvPr/>
        </p:nvSpPr>
        <p:spPr>
          <a:xfrm>
            <a:off x="7443116" y="0"/>
            <a:ext cx="1245510" cy="49329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AD67E">
              <a:alpha val="60000"/>
            </a:srgbClr>
          </a:solidFill>
          <a:ln w="6480">
            <a:solidFill>
              <a:srgbClr val="FFB500"/>
            </a:solidFill>
            <a:prstDash val="solid"/>
          </a:ln>
        </p:spPr>
        <p:txBody>
          <a:bodyPr vert="horz" wrap="square" lIns="124601" tIns="62300" rIns="124601" bIns="62300" anchor="t" anchorCtr="0" compatLnSpc="0">
            <a:spAutoFit/>
          </a:bodyPr>
          <a:lstStyle/>
          <a:p>
            <a:pPr hangingPunct="0"/>
            <a:endParaRPr lang="pl-PL" sz="2492">
              <a:latin typeface="Arial" pitchFamily="18"/>
              <a:ea typeface="Microsoft YaHei" pitchFamily="2"/>
              <a:cs typeface="Lucida Sans" pitchFamily="2"/>
            </a:endParaRPr>
          </a:p>
        </p:txBody>
      </p:sp>
      <p:sp>
        <p:nvSpPr>
          <p:cNvPr id="3" name="TextBox 4">
            <a:extLst>
              <a:ext uri="{FF2B5EF4-FFF2-40B4-BE49-F238E27FC236}">
                <a16:creationId xmlns:a16="http://schemas.microsoft.com/office/drawing/2014/main" id="{BACD4213-7AC8-DDD8-3FFC-C3F0DE3CF4E7}"/>
              </a:ext>
            </a:extLst>
          </p:cNvPr>
          <p:cNvSpPr/>
          <p:nvPr/>
        </p:nvSpPr>
        <p:spPr>
          <a:xfrm>
            <a:off x="15493833" y="1285882"/>
            <a:ext cx="607056" cy="49329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FFFF"/>
          </a:solidFill>
          <a:ln>
            <a:noFill/>
            <a:prstDash val="solid"/>
          </a:ln>
        </p:spPr>
        <p:txBody>
          <a:bodyPr vert="horz" wrap="square" lIns="124601" tIns="62300" rIns="124601" bIns="62300" anchor="t" anchorCtr="0" compatLnSpc="0">
            <a:spAutoFit/>
          </a:bodyPr>
          <a:lstStyle/>
          <a:p>
            <a:pPr hangingPunct="0"/>
            <a:endParaRPr lang="pl-PL" sz="2492">
              <a:latin typeface="Arial" pitchFamily="18"/>
              <a:ea typeface="Microsoft YaHei" pitchFamily="2"/>
              <a:cs typeface="Lucida Sans" pitchFamily="2"/>
            </a:endParaRPr>
          </a:p>
        </p:txBody>
      </p:sp>
      <p:sp>
        <p:nvSpPr>
          <p:cNvPr id="4" name="TextBox 2">
            <a:extLst>
              <a:ext uri="{FF2B5EF4-FFF2-40B4-BE49-F238E27FC236}">
                <a16:creationId xmlns:a16="http://schemas.microsoft.com/office/drawing/2014/main" id="{E8E26399-5F68-2A07-DE53-E74DCFF79D5A}"/>
              </a:ext>
            </a:extLst>
          </p:cNvPr>
          <p:cNvSpPr/>
          <p:nvPr/>
        </p:nvSpPr>
        <p:spPr>
          <a:xfrm>
            <a:off x="8689125" y="13277479"/>
            <a:ext cx="6720477" cy="433593"/>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124601" tIns="62300" rIns="124601" bIns="62300" anchor="t" anchorCtr="0" compatLnSpc="0">
            <a:spAutoFit/>
          </a:bodyPr>
          <a:lstStyle/>
          <a:p>
            <a:r>
              <a:rPr lang="pl-PL" sz="1924">
                <a:solidFill>
                  <a:srgbClr val="000000"/>
                </a:solidFill>
                <a:latin typeface="Aptos" pitchFamily="18"/>
                <a:ea typeface="Microsoft YaHei" pitchFamily="2"/>
                <a:cs typeface="Lucida Sans" pitchFamily="2"/>
              </a:rPr>
              <a:t> I</a:t>
            </a:r>
            <a:r>
              <a:rPr lang="pl-PL" sz="1966">
                <a:solidFill>
                  <a:srgbClr val="000000"/>
                </a:solidFill>
                <a:latin typeface="Aptos" pitchFamily="18"/>
                <a:ea typeface="Microsoft YaHei" pitchFamily="2"/>
                <a:cs typeface="Lucida Sans" pitchFamily="2"/>
              </a:rPr>
              <a:t>T TAKES TWO TO TANGO 2024 – Poland</a:t>
            </a:r>
          </a:p>
        </p:txBody>
      </p:sp>
      <p:sp>
        <p:nvSpPr>
          <p:cNvPr id="5" name="TextBox 1">
            <a:extLst>
              <a:ext uri="{FF2B5EF4-FFF2-40B4-BE49-F238E27FC236}">
                <a16:creationId xmlns:a16="http://schemas.microsoft.com/office/drawing/2014/main" id="{385B333D-A0DC-4557-2411-1CC9BADBD7CE}"/>
              </a:ext>
            </a:extLst>
          </p:cNvPr>
          <p:cNvSpPr/>
          <p:nvPr/>
        </p:nvSpPr>
        <p:spPr>
          <a:xfrm>
            <a:off x="16190103" y="0"/>
            <a:ext cx="251700" cy="49329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w="6480">
            <a:solidFill>
              <a:srgbClr val="000000"/>
            </a:solidFill>
            <a:prstDash val="solid"/>
          </a:ln>
        </p:spPr>
        <p:txBody>
          <a:bodyPr vert="horz" wrap="none" lIns="124601" tIns="62300" rIns="124601" bIns="62300" anchor="t" anchorCtr="0" compatLnSpc="0">
            <a:spAutoFit/>
          </a:bodyPr>
          <a:lstStyle/>
          <a:p>
            <a:pPr hangingPunct="0"/>
            <a:endParaRPr lang="pl-PL" sz="2492">
              <a:latin typeface="Arial" pitchFamily="18"/>
              <a:ea typeface="Microsoft YaHei" pitchFamily="2"/>
              <a:cs typeface="Lucida Sans" pitchFamily="2"/>
            </a:endParaRPr>
          </a:p>
        </p:txBody>
      </p:sp>
      <p:sp>
        <p:nvSpPr>
          <p:cNvPr id="6" name="TextBox 5">
            <a:extLst>
              <a:ext uri="{FF2B5EF4-FFF2-40B4-BE49-F238E27FC236}">
                <a16:creationId xmlns:a16="http://schemas.microsoft.com/office/drawing/2014/main" id="{6F59F21D-9208-078F-82B9-BE00DE5D4482}"/>
              </a:ext>
            </a:extLst>
          </p:cNvPr>
          <p:cNvSpPr txBox="1"/>
          <p:nvPr/>
        </p:nvSpPr>
        <p:spPr>
          <a:xfrm>
            <a:off x="9038008" y="1331236"/>
            <a:ext cx="23498897" cy="3029945"/>
          </a:xfrm>
          <a:prstGeom prst="rect">
            <a:avLst/>
          </a:prstGeom>
          <a:noFill/>
          <a:ln>
            <a:noFill/>
          </a:ln>
        </p:spPr>
        <p:txBody>
          <a:bodyPr vert="horz" wrap="none" lIns="124601" tIns="62300" rIns="124601" bIns="62300" anchorCtr="0" compatLnSpc="0">
            <a:spAutoFit/>
          </a:bodyPr>
          <a:lstStyle/>
          <a:p>
            <a:pPr hangingPunct="0"/>
            <a:r>
              <a:rPr lang="pl-PL" sz="2769" b="1">
                <a:latin typeface="Calibri" pitchFamily="34"/>
                <a:ea typeface="Microsoft YaHei" pitchFamily="2"/>
                <a:cs typeface="Lucida Sans" pitchFamily="2"/>
              </a:rPr>
              <a:t>Green Transition</a:t>
            </a:r>
          </a:p>
          <a:p>
            <a:pPr algn="just" hangingPunct="0"/>
            <a:r>
              <a:rPr lang="pl-PL" sz="2492">
                <a:latin typeface="Calibri" pitchFamily="34"/>
                <a:ea typeface="Microsoft YaHei" pitchFamily="2"/>
                <a:cs typeface="Lucida Sans" pitchFamily="2"/>
              </a:rPr>
              <a:t>Carbon Capture and Storage (CCS) technologies: opportunities for Poland and Norway</a:t>
            </a:r>
          </a:p>
          <a:p>
            <a:pPr algn="just" hangingPunct="0"/>
            <a:endParaRPr lang="pl-PL" sz="2215">
              <a:latin typeface="Calibri" pitchFamily="34"/>
              <a:ea typeface="Microsoft YaHei" pitchFamily="2"/>
              <a:cs typeface="Lucida Sans" pitchFamily="2"/>
            </a:endParaRPr>
          </a:p>
          <a:p>
            <a:pPr algn="just" hangingPunct="0"/>
            <a:endParaRPr lang="pl-PL" sz="2215">
              <a:latin typeface="Calibri" pitchFamily="34"/>
              <a:ea typeface="Microsoft YaHei" pitchFamily="2"/>
              <a:cs typeface="Lucida Sans" pitchFamily="2"/>
            </a:endParaRPr>
          </a:p>
          <a:p>
            <a:pPr algn="just" hangingPunct="0"/>
            <a:endParaRPr lang="pl-PL" sz="2215">
              <a:latin typeface="Calibri" pitchFamily="34"/>
              <a:ea typeface="Microsoft YaHei" pitchFamily="2"/>
              <a:cs typeface="Lucida Sans" pitchFamily="2"/>
            </a:endParaRPr>
          </a:p>
          <a:p>
            <a:pPr algn="just" hangingPunct="0"/>
            <a:r>
              <a:rPr lang="pl-PL" sz="2215">
                <a:latin typeface="Calibri" pitchFamily="34"/>
                <a:ea typeface="Microsoft YaHei" pitchFamily="2"/>
                <a:cs typeface="Lucida Sans" pitchFamily="2"/>
              </a:rPr>
              <a:t>Cooperation between </a:t>
            </a:r>
            <a:r>
              <a:rPr lang="pl-PL" sz="2215" b="1">
                <a:latin typeface="Calibri" pitchFamily="34"/>
                <a:ea typeface="Microsoft YaHei" pitchFamily="2"/>
                <a:cs typeface="Lucida Sans" pitchFamily="2"/>
              </a:rPr>
              <a:t>AGH Univeristy of Science and Technology</a:t>
            </a:r>
            <a:r>
              <a:rPr lang="pl-PL" sz="2215">
                <a:latin typeface="Calibri" pitchFamily="34"/>
                <a:ea typeface="Microsoft YaHei" pitchFamily="2"/>
                <a:cs typeface="Lucida Sans" pitchFamily="2"/>
              </a:rPr>
              <a:t> (PL) and </a:t>
            </a:r>
            <a:r>
              <a:rPr lang="pl-PL" sz="2215" b="1">
                <a:latin typeface="Calibri" pitchFamily="34"/>
                <a:ea typeface="Microsoft YaHei" pitchFamily="2"/>
                <a:cs typeface="Lucida Sans" pitchFamily="2"/>
              </a:rPr>
              <a:t>University of Oslo</a:t>
            </a:r>
            <a:r>
              <a:rPr lang="pl-PL" sz="2215">
                <a:latin typeface="Calibri" pitchFamily="34"/>
                <a:ea typeface="Microsoft YaHei" pitchFamily="2"/>
                <a:cs typeface="Lucida Sans" pitchFamily="2"/>
              </a:rPr>
              <a:t> (NOR). Meetings, networking events and workshops in Kraków, Poland, June 2024.</a:t>
            </a:r>
          </a:p>
          <a:p>
            <a:pPr algn="just" hangingPunct="0"/>
            <a:endParaRPr lang="pl-PL" sz="2215">
              <a:latin typeface="Calibri" pitchFamily="34"/>
              <a:ea typeface="Microsoft YaHei" pitchFamily="2"/>
              <a:cs typeface="Lucida Sans" pitchFamily="2"/>
            </a:endParaRPr>
          </a:p>
          <a:p>
            <a:pPr algn="just" hangingPunct="0"/>
            <a:r>
              <a:rPr lang="pl-PL" sz="2215">
                <a:latin typeface="Calibri" pitchFamily="34"/>
                <a:ea typeface="Microsoft YaHei" pitchFamily="2"/>
                <a:cs typeface="Lucida Sans" pitchFamily="2"/>
              </a:rPr>
              <a:t>This venture served as a pivotal juncture for stakeholders from both nations to converge, fostering deeper ties and catalyzing transformative ventures in the realms of industry, innovations and academia.</a:t>
            </a:r>
          </a:p>
        </p:txBody>
      </p:sp>
      <p:sp>
        <p:nvSpPr>
          <p:cNvPr id="7" name="TextBox 6">
            <a:extLst>
              <a:ext uri="{FF2B5EF4-FFF2-40B4-BE49-F238E27FC236}">
                <a16:creationId xmlns:a16="http://schemas.microsoft.com/office/drawing/2014/main" id="{A7DD377B-3B4C-CFF1-D486-715778C00D48}"/>
              </a:ext>
            </a:extLst>
          </p:cNvPr>
          <p:cNvSpPr txBox="1"/>
          <p:nvPr/>
        </p:nvSpPr>
        <p:spPr>
          <a:xfrm>
            <a:off x="9107785" y="10682289"/>
            <a:ext cx="4064282" cy="385824"/>
          </a:xfrm>
          <a:prstGeom prst="rect">
            <a:avLst/>
          </a:prstGeom>
          <a:noFill/>
          <a:ln>
            <a:noFill/>
          </a:ln>
        </p:spPr>
        <p:txBody>
          <a:bodyPr vert="horz" wrap="none" lIns="124601" tIns="62300" rIns="124601" bIns="62300" anchorCtr="0" compatLnSpc="0">
            <a:spAutoFit/>
          </a:bodyPr>
          <a:lstStyle/>
          <a:p>
            <a:pPr hangingPunct="0"/>
            <a:r>
              <a:rPr lang="pl-PL" sz="1661">
                <a:latin typeface="Calibri" pitchFamily="34"/>
                <a:ea typeface="Microsoft YaHei" pitchFamily="2"/>
                <a:cs typeface="Lucida Sans" pitchFamily="2"/>
              </a:rPr>
              <a:t>Pic.: screenshot, Norwegian Energy Partners</a:t>
            </a:r>
          </a:p>
        </p:txBody>
      </p:sp>
      <p:pic>
        <p:nvPicPr>
          <p:cNvPr id="8" name="Picture 7">
            <a:extLst>
              <a:ext uri="{FF2B5EF4-FFF2-40B4-BE49-F238E27FC236}">
                <a16:creationId xmlns:a16="http://schemas.microsoft.com/office/drawing/2014/main" id="{9FA30FAF-2E6F-8700-3A10-191B872CA658}"/>
              </a:ext>
            </a:extLst>
          </p:cNvPr>
          <p:cNvPicPr>
            <a:picLocks noChangeAspect="1"/>
          </p:cNvPicPr>
          <p:nvPr/>
        </p:nvPicPr>
        <p:blipFill>
          <a:blip r:embed="rId3">
            <a:lum/>
            <a:alphaModFix/>
          </a:blip>
          <a:srcRect/>
          <a:stretch>
            <a:fillRect/>
          </a:stretch>
        </p:blipFill>
        <p:spPr>
          <a:xfrm>
            <a:off x="9220922" y="7251776"/>
            <a:ext cx="6474764" cy="3364226"/>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3">
            <a:extLst>
              <a:ext uri="{FF2B5EF4-FFF2-40B4-BE49-F238E27FC236}">
                <a16:creationId xmlns:a16="http://schemas.microsoft.com/office/drawing/2014/main" id="{E9663C6C-DFF0-F7C1-C95A-6E3097E51306}"/>
              </a:ext>
            </a:extLst>
          </p:cNvPr>
          <p:cNvSpPr/>
          <p:nvPr/>
        </p:nvSpPr>
        <p:spPr>
          <a:xfrm>
            <a:off x="7443116" y="0"/>
            <a:ext cx="1245510" cy="49329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AD67E">
              <a:alpha val="60000"/>
            </a:srgbClr>
          </a:solidFill>
          <a:ln w="6480">
            <a:solidFill>
              <a:srgbClr val="FFB500"/>
            </a:solidFill>
            <a:prstDash val="solid"/>
          </a:ln>
        </p:spPr>
        <p:txBody>
          <a:bodyPr vert="horz" wrap="square" lIns="124601" tIns="62300" rIns="124601" bIns="62300" anchor="t" anchorCtr="0" compatLnSpc="0">
            <a:spAutoFit/>
          </a:bodyPr>
          <a:lstStyle/>
          <a:p>
            <a:pPr hangingPunct="0"/>
            <a:endParaRPr lang="pl-PL" sz="2492">
              <a:latin typeface="Arial" pitchFamily="18"/>
              <a:ea typeface="Microsoft YaHei" pitchFamily="2"/>
              <a:cs typeface="Lucida Sans" pitchFamily="2"/>
            </a:endParaRPr>
          </a:p>
        </p:txBody>
      </p:sp>
      <p:sp>
        <p:nvSpPr>
          <p:cNvPr id="3" name="TextBox 4">
            <a:extLst>
              <a:ext uri="{FF2B5EF4-FFF2-40B4-BE49-F238E27FC236}">
                <a16:creationId xmlns:a16="http://schemas.microsoft.com/office/drawing/2014/main" id="{DE58D242-A27D-2131-93FB-25B3F4271057}"/>
              </a:ext>
            </a:extLst>
          </p:cNvPr>
          <p:cNvSpPr/>
          <p:nvPr/>
        </p:nvSpPr>
        <p:spPr>
          <a:xfrm>
            <a:off x="15493833" y="1285882"/>
            <a:ext cx="607056" cy="49329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FFFF"/>
          </a:solidFill>
          <a:ln>
            <a:noFill/>
            <a:prstDash val="solid"/>
          </a:ln>
        </p:spPr>
        <p:txBody>
          <a:bodyPr vert="horz" wrap="square" lIns="124601" tIns="62300" rIns="124601" bIns="62300" anchor="t" anchorCtr="0" compatLnSpc="0">
            <a:spAutoFit/>
          </a:bodyPr>
          <a:lstStyle/>
          <a:p>
            <a:pPr hangingPunct="0"/>
            <a:endParaRPr lang="pl-PL" sz="2492">
              <a:latin typeface="Arial" pitchFamily="18"/>
              <a:ea typeface="Microsoft YaHei" pitchFamily="2"/>
              <a:cs typeface="Lucida Sans" pitchFamily="2"/>
            </a:endParaRPr>
          </a:p>
        </p:txBody>
      </p:sp>
      <p:sp>
        <p:nvSpPr>
          <p:cNvPr id="4" name="TextBox 2">
            <a:extLst>
              <a:ext uri="{FF2B5EF4-FFF2-40B4-BE49-F238E27FC236}">
                <a16:creationId xmlns:a16="http://schemas.microsoft.com/office/drawing/2014/main" id="{AFFF9C98-D5FD-D5FC-0A5D-11D906480C1C}"/>
              </a:ext>
            </a:extLst>
          </p:cNvPr>
          <p:cNvSpPr/>
          <p:nvPr/>
        </p:nvSpPr>
        <p:spPr>
          <a:xfrm>
            <a:off x="8689125" y="13277479"/>
            <a:ext cx="6720477" cy="433593"/>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124601" tIns="62300" rIns="124601" bIns="62300" anchor="t" anchorCtr="0" compatLnSpc="0">
            <a:spAutoFit/>
          </a:bodyPr>
          <a:lstStyle/>
          <a:p>
            <a:r>
              <a:rPr lang="pl-PL" sz="1924">
                <a:solidFill>
                  <a:srgbClr val="000000"/>
                </a:solidFill>
                <a:latin typeface="Aptos" pitchFamily="18"/>
                <a:ea typeface="Microsoft YaHei" pitchFamily="2"/>
                <a:cs typeface="Lucida Sans" pitchFamily="2"/>
              </a:rPr>
              <a:t> I</a:t>
            </a:r>
            <a:r>
              <a:rPr lang="pl-PL" sz="1966">
                <a:solidFill>
                  <a:srgbClr val="000000"/>
                </a:solidFill>
                <a:latin typeface="Aptos" pitchFamily="18"/>
                <a:ea typeface="Microsoft YaHei" pitchFamily="2"/>
                <a:cs typeface="Lucida Sans" pitchFamily="2"/>
              </a:rPr>
              <a:t>T TAKES TWO TO TANGO 2024 – Poland</a:t>
            </a:r>
          </a:p>
        </p:txBody>
      </p:sp>
      <p:sp>
        <p:nvSpPr>
          <p:cNvPr id="5" name="TextBox 1">
            <a:extLst>
              <a:ext uri="{FF2B5EF4-FFF2-40B4-BE49-F238E27FC236}">
                <a16:creationId xmlns:a16="http://schemas.microsoft.com/office/drawing/2014/main" id="{34930A78-634F-D792-AB2D-4E324025BFF3}"/>
              </a:ext>
            </a:extLst>
          </p:cNvPr>
          <p:cNvSpPr/>
          <p:nvPr/>
        </p:nvSpPr>
        <p:spPr>
          <a:xfrm>
            <a:off x="16190103" y="0"/>
            <a:ext cx="251700" cy="49329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w="6480">
            <a:solidFill>
              <a:srgbClr val="000000"/>
            </a:solidFill>
            <a:prstDash val="solid"/>
          </a:ln>
        </p:spPr>
        <p:txBody>
          <a:bodyPr vert="horz" wrap="none" lIns="124601" tIns="62300" rIns="124601" bIns="62300" anchor="t" anchorCtr="0" compatLnSpc="0">
            <a:spAutoFit/>
          </a:bodyPr>
          <a:lstStyle/>
          <a:p>
            <a:pPr hangingPunct="0"/>
            <a:endParaRPr lang="pl-PL" sz="2492">
              <a:latin typeface="Arial" pitchFamily="18"/>
              <a:ea typeface="Microsoft YaHei" pitchFamily="2"/>
              <a:cs typeface="Lucida Sans" pitchFamily="2"/>
            </a:endParaRPr>
          </a:p>
        </p:txBody>
      </p:sp>
      <p:sp>
        <p:nvSpPr>
          <p:cNvPr id="6" name="TextBox 5">
            <a:extLst>
              <a:ext uri="{FF2B5EF4-FFF2-40B4-BE49-F238E27FC236}">
                <a16:creationId xmlns:a16="http://schemas.microsoft.com/office/drawing/2014/main" id="{5C0C889B-BDDC-862B-312C-4D50E2C5E0D5}"/>
              </a:ext>
            </a:extLst>
          </p:cNvPr>
          <p:cNvSpPr txBox="1"/>
          <p:nvPr/>
        </p:nvSpPr>
        <p:spPr>
          <a:xfrm>
            <a:off x="9038008" y="1331235"/>
            <a:ext cx="36400762" cy="1989660"/>
          </a:xfrm>
          <a:prstGeom prst="rect">
            <a:avLst/>
          </a:prstGeom>
          <a:noFill/>
          <a:ln>
            <a:noFill/>
          </a:ln>
        </p:spPr>
        <p:txBody>
          <a:bodyPr vert="horz" wrap="none" lIns="124601" tIns="62300" rIns="124601" bIns="62300" anchorCtr="0" compatLnSpc="0">
            <a:spAutoFit/>
          </a:bodyPr>
          <a:lstStyle/>
          <a:p>
            <a:pPr hangingPunct="0"/>
            <a:r>
              <a:rPr lang="pl-PL" sz="2769" b="1">
                <a:latin typeface="Calibri" pitchFamily="34"/>
                <a:ea typeface="Microsoft YaHei" pitchFamily="2"/>
                <a:cs typeface="Lucida Sans" pitchFamily="2"/>
              </a:rPr>
              <a:t>Culture / History</a:t>
            </a:r>
          </a:p>
          <a:p>
            <a:pPr algn="just" hangingPunct="0"/>
            <a:r>
              <a:rPr lang="pl-PL" sz="2492">
                <a:latin typeface="Calibri" pitchFamily="34"/>
                <a:ea typeface="Microsoft YaHei" pitchFamily="2"/>
                <a:cs typeface="Lucida Sans" pitchFamily="2"/>
              </a:rPr>
              <a:t>Jewish Cultural Heritage: Polin - Museum of the History of Polish Jews and Norwegian partners</a:t>
            </a:r>
          </a:p>
          <a:p>
            <a:pPr algn="just" hangingPunct="0"/>
            <a:endParaRPr lang="pl-PL" sz="2215">
              <a:latin typeface="Calibri" pitchFamily="34"/>
              <a:ea typeface="Microsoft YaHei" pitchFamily="2"/>
              <a:cs typeface="Lucida Sans" pitchFamily="2"/>
            </a:endParaRPr>
          </a:p>
          <a:p>
            <a:pPr algn="just" hangingPunct="0"/>
            <a:endParaRPr lang="pl-PL" sz="2215">
              <a:latin typeface="Calibri" pitchFamily="34"/>
              <a:ea typeface="Microsoft YaHei" pitchFamily="2"/>
              <a:cs typeface="Lucida Sans" pitchFamily="2"/>
            </a:endParaRPr>
          </a:p>
          <a:p>
            <a:pPr algn="just" hangingPunct="0"/>
            <a:r>
              <a:rPr lang="pl-PL" sz="2215">
                <a:latin typeface="Calibri" pitchFamily="34"/>
                <a:ea typeface="Microsoft YaHei" pitchFamily="2"/>
                <a:cs typeface="Lucida Sans" pitchFamily="2"/>
              </a:rPr>
              <a:t>The mission of the project was to ”recover the past and shape the future.” The project was based on a belief that getting to know the history of Polish Jews enhances the historical awareness of Poles, Jews and Europeans, for Jewish history is an integral part of the history of Poland, Europe, and the Jewish diaspora.</a:t>
            </a:r>
          </a:p>
        </p:txBody>
      </p:sp>
      <p:pic>
        <p:nvPicPr>
          <p:cNvPr id="7" name="Picture 6">
            <a:extLst>
              <a:ext uri="{FF2B5EF4-FFF2-40B4-BE49-F238E27FC236}">
                <a16:creationId xmlns:a16="http://schemas.microsoft.com/office/drawing/2014/main" id="{A3609B6C-E52F-BD2A-67E8-FE73B5EE3FD6}"/>
              </a:ext>
            </a:extLst>
          </p:cNvPr>
          <p:cNvPicPr>
            <a:picLocks noChangeAspect="1"/>
          </p:cNvPicPr>
          <p:nvPr/>
        </p:nvPicPr>
        <p:blipFill>
          <a:blip r:embed="rId3">
            <a:lum/>
            <a:alphaModFix/>
          </a:blip>
          <a:srcRect/>
          <a:stretch>
            <a:fillRect/>
          </a:stretch>
        </p:blipFill>
        <p:spPr>
          <a:xfrm>
            <a:off x="9212948" y="6180208"/>
            <a:ext cx="6304310" cy="4984038"/>
          </a:xfrm>
          <a:prstGeom prst="rect">
            <a:avLst/>
          </a:prstGeom>
          <a:noFill/>
          <a:ln>
            <a:noFill/>
          </a:ln>
        </p:spPr>
      </p:pic>
      <p:sp>
        <p:nvSpPr>
          <p:cNvPr id="8" name="TextBox 7">
            <a:extLst>
              <a:ext uri="{FF2B5EF4-FFF2-40B4-BE49-F238E27FC236}">
                <a16:creationId xmlns:a16="http://schemas.microsoft.com/office/drawing/2014/main" id="{7DDB0171-1913-1A81-597C-AEFA0CC8E15F}"/>
              </a:ext>
            </a:extLst>
          </p:cNvPr>
          <p:cNvSpPr txBox="1"/>
          <p:nvPr/>
        </p:nvSpPr>
        <p:spPr>
          <a:xfrm>
            <a:off x="9087849" y="11164244"/>
            <a:ext cx="2997259" cy="385824"/>
          </a:xfrm>
          <a:prstGeom prst="rect">
            <a:avLst/>
          </a:prstGeom>
          <a:noFill/>
          <a:ln>
            <a:noFill/>
          </a:ln>
        </p:spPr>
        <p:txBody>
          <a:bodyPr vert="horz" wrap="none" lIns="124601" tIns="62300" rIns="124601" bIns="62300" anchorCtr="0" compatLnSpc="0">
            <a:spAutoFit/>
          </a:bodyPr>
          <a:lstStyle/>
          <a:p>
            <a:pPr hangingPunct="0"/>
            <a:r>
              <a:rPr lang="pl-PL" sz="1661">
                <a:latin typeface="Calibri" pitchFamily="34"/>
                <a:ea typeface="Microsoft YaHei" pitchFamily="2"/>
                <a:cs typeface="Lucida Sans" pitchFamily="2"/>
              </a:rPr>
              <a:t>Photo: POLIN. Author's archives</a:t>
            </a:r>
          </a:p>
        </p:txBody>
      </p:sp>
    </p:spTree>
  </p:cSld>
  <p:clrMapOvr>
    <a:masterClrMapping/>
  </p:clrMapOvr>
</p:sld>
</file>

<file path=ppt/theme/theme1.xml><?xml version="1.0" encoding="utf-8"?>
<a:theme xmlns:a="http://schemas.openxmlformats.org/drawingml/2006/main" name="Office-theme">
  <a:themeElements>
    <a:clrScheme name="">
      <a:dk1>
        <a:srgbClr val="000000"/>
      </a:dk1>
      <a:lt1>
        <a:srgbClr val="FFFFFF"/>
      </a:lt1>
      <a:dk2>
        <a:srgbClr val="1E1E1C"/>
      </a:dk2>
      <a:lt2>
        <a:srgbClr val="0F3C74"/>
      </a:lt2>
      <a:accent1>
        <a:srgbClr val="0F3C74"/>
      </a:accent1>
      <a:accent2>
        <a:srgbClr val="D8222C"/>
      </a:accent2>
      <a:accent3>
        <a:srgbClr val="3EAF79"/>
      </a:accent3>
      <a:accent4>
        <a:srgbClr val="FFC000"/>
      </a:accent4>
      <a:accent5>
        <a:srgbClr val="0F3C74"/>
      </a:accent5>
      <a:accent6>
        <a:srgbClr val="3EAF79"/>
      </a:accent6>
      <a:hlink>
        <a:srgbClr val="0F3C74"/>
      </a:hlink>
      <a:folHlink>
        <a:srgbClr val="954F72"/>
      </a:folHlink>
    </a:clrScheme>
    <a:fontScheme name="Egendefinert 14">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mal_EØSMidlene.potx" id="{2877A2A8-6D65-4BE8-A3B9-A911333E1F70}" vid="{D3D72181-B44E-471C-A438-738F633005D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56c1f713-3bb1-42cd-b544-de7cf2cb548b}" enabled="1" method="Privileged" siteId="{bb0f0b4e-4525-4e4b-ba50-1e7775a8fd2e}" contentBits="0" removed="0"/>
</clbl:labelList>
</file>

<file path=docProps/app.xml><?xml version="1.0" encoding="utf-8"?>
<Properties xmlns="http://schemas.openxmlformats.org/officeDocument/2006/extended-properties" xmlns:vt="http://schemas.openxmlformats.org/officeDocument/2006/docPropsVTypes">
  <Template/>
  <TotalTime>43</TotalTime>
  <Words>1243</Words>
  <Application>Microsoft Office PowerPoint</Application>
  <PresentationFormat>Custom</PresentationFormat>
  <Paragraphs>158</Paragraphs>
  <Slides>19</Slides>
  <Notes>12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Aptos</vt:lpstr>
      <vt:lpstr>Arial</vt:lpstr>
      <vt:lpstr>Calibri</vt:lpstr>
      <vt:lpstr>Office-theme</vt:lpstr>
      <vt:lpstr>PowerPoint Presentation</vt:lpstr>
      <vt:lpstr>Setting the stage EEA Norway Grants  2014-2021 in Poland</vt:lpstr>
      <vt:lpstr>Partnerships</vt:lpstr>
      <vt:lpstr>Partnerships in numbers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Human Factor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Microsoft Office-bruker</dc:creator>
  <cp:lastModifiedBy>Wacko, Aleksandra</cp:lastModifiedBy>
  <cp:revision>8</cp:revision>
  <dcterms:created xsi:type="dcterms:W3CDTF">2017-09-27T10:52:39Z</dcterms:created>
  <dcterms:modified xsi:type="dcterms:W3CDTF">2024-12-04T11:18:07Z</dcterms:modified>
</cp:coreProperties>
</file>